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6bf73e2274a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8f48b61b3449b"/>
  </p:sldMasterIdLst>
  <p:sldIdLst>
    <p:sldId xmlns:r="http://schemas.openxmlformats.org/officeDocument/2006/relationships" id="256" r:id="R643144b1dba546e9"/>
    <p:sldId xmlns:r="http://schemas.openxmlformats.org/officeDocument/2006/relationships" id="257" r:id="R5e8269c9aec941d2"/>
    <p:sldId xmlns:r="http://schemas.openxmlformats.org/officeDocument/2006/relationships" id="258" r:id="R28f1bb6ecee5451b"/>
    <p:sldId xmlns:r="http://schemas.openxmlformats.org/officeDocument/2006/relationships" id="259" r:id="R6051c8837ac34a8e"/>
    <p:sldId xmlns:r="http://schemas.openxmlformats.org/officeDocument/2006/relationships" id="260" r:id="Rec09a87daf1d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8f48b61b3449b" /><Relationship Type="http://schemas.openxmlformats.org/officeDocument/2006/relationships/slide" Target="/ppt/slides/slide1.xml" Id="R643144b1dba546e9" /><Relationship Type="http://schemas.openxmlformats.org/officeDocument/2006/relationships/slide" Target="/ppt/slides/slide2.xml" Id="R5e8269c9aec941d2" /><Relationship Type="http://schemas.openxmlformats.org/officeDocument/2006/relationships/slide" Target="/ppt/slides/slide3.xml" Id="R28f1bb6ecee5451b" /><Relationship Type="http://schemas.openxmlformats.org/officeDocument/2006/relationships/slide" Target="/ppt/slides/slide4.xml" Id="R6051c8837ac34a8e" /><Relationship Type="http://schemas.openxmlformats.org/officeDocument/2006/relationships/slide" Target="/ppt/slides/slide5.xml" Id="Rec09a87daf1d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1dd778c24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4a6d41c5b4a38" /><Relationship Type="http://schemas.openxmlformats.org/officeDocument/2006/relationships/theme" Target="/ppt/slideMasters/theme/theme1.xml" Id="R7ea51d152384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4a6d41c5b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07813cf1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7c54d483f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e58d68cc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4fb076f0a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be832bf3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INVEST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INVEST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975 814 378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INVEST ANS</a:t>
            </a:r>
          </a:p>
        </p:txBody>
      </p:sp>
    </p:spTree>
  </p:cSld>
  <p:clrMapOvr>
    <a:masterClrMapping xmlns:a="http://schemas.openxmlformats.org/drawingml/2006/main"/>
  </p:clrMapOvr>
</p:sld>
</file>