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3cb46f8cc45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dede17af14d2c"/>
  </p:sldMasterIdLst>
  <p:sldIdLst>
    <p:sldId xmlns:r="http://schemas.openxmlformats.org/officeDocument/2006/relationships" id="256" r:id="Rcbf49e0eb9994685"/>
    <p:sldId xmlns:r="http://schemas.openxmlformats.org/officeDocument/2006/relationships" id="257" r:id="Rbcabd6383aff4ee3"/>
    <p:sldId xmlns:r="http://schemas.openxmlformats.org/officeDocument/2006/relationships" id="258" r:id="Rb96fe1c7cb9b478c"/>
    <p:sldId xmlns:r="http://schemas.openxmlformats.org/officeDocument/2006/relationships" id="259" r:id="Raf692cc1e1a941ab"/>
    <p:sldId xmlns:r="http://schemas.openxmlformats.org/officeDocument/2006/relationships" id="260" r:id="R8f9e9034a7134eda"/>
    <p:sldId xmlns:r="http://schemas.openxmlformats.org/officeDocument/2006/relationships" id="261" r:id="Re1ceb8f15153417c"/>
    <p:sldId xmlns:r="http://schemas.openxmlformats.org/officeDocument/2006/relationships" id="262" r:id="Re15040a5642b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dede17af14d2c" /><Relationship Type="http://schemas.openxmlformats.org/officeDocument/2006/relationships/slide" Target="/ppt/slides/slide1.xml" Id="Rcbf49e0eb9994685" /><Relationship Type="http://schemas.openxmlformats.org/officeDocument/2006/relationships/slide" Target="/ppt/slides/slide2.xml" Id="Rbcabd6383aff4ee3" /><Relationship Type="http://schemas.openxmlformats.org/officeDocument/2006/relationships/slide" Target="/ppt/slides/slide3.xml" Id="Rb96fe1c7cb9b478c" /><Relationship Type="http://schemas.openxmlformats.org/officeDocument/2006/relationships/slide" Target="/ppt/slides/slide4.xml" Id="Raf692cc1e1a941ab" /><Relationship Type="http://schemas.openxmlformats.org/officeDocument/2006/relationships/slide" Target="/ppt/slides/slide5.xml" Id="R8f9e9034a7134eda" /><Relationship Type="http://schemas.openxmlformats.org/officeDocument/2006/relationships/slide" Target="/ppt/slides/slide6.xml" Id="Re1ceb8f15153417c" /><Relationship Type="http://schemas.openxmlformats.org/officeDocument/2006/relationships/slide" Target="/ppt/slides/slide7.xml" Id="Re15040a5642b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425195b6e946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0bb744ee74be8" /><Relationship Type="http://schemas.openxmlformats.org/officeDocument/2006/relationships/theme" Target="/ppt/slideMasters/theme/theme1.xml" Id="Red1e9bcdfd3d46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b0bb744ee74b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0c1c2238841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95671416d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5cfe672a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6db6602c2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b540f2773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b4134451e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f1be98b7d4f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 HOLDING AS ble etablert [år] og holder til i Sandstad.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16 155 223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16 276 291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7246 Sandstad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44 36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975 821 986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SETS HOLDING AS</a:t>
            </a:r>
          </a:p>
        </p:txBody>
      </p:sp>
    </p:spTree>
  </p:cSld>
  <p:clrMapOvr>
    <a:masterClrMapping xmlns:a="http://schemas.openxmlformats.org/drawingml/2006/main"/>
  </p:clrMapOvr>
</p:sld>
</file>