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9ba6d828cc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f3bafcbad14f76"/>
  </p:sldMasterIdLst>
  <p:sldIdLst>
    <p:sldId xmlns:r="http://schemas.openxmlformats.org/officeDocument/2006/relationships" id="256" r:id="Ra2bb6e82a3c34318"/>
    <p:sldId xmlns:r="http://schemas.openxmlformats.org/officeDocument/2006/relationships" id="257" r:id="Re0701d28daef489d"/>
    <p:sldId xmlns:r="http://schemas.openxmlformats.org/officeDocument/2006/relationships" id="258" r:id="Rcd3d7109bec541b4"/>
    <p:sldId xmlns:r="http://schemas.openxmlformats.org/officeDocument/2006/relationships" id="259" r:id="R2c7b3fa3546b4047"/>
    <p:sldId xmlns:r="http://schemas.openxmlformats.org/officeDocument/2006/relationships" id="260" r:id="R128fa4d6b8544886"/>
    <p:sldId xmlns:r="http://schemas.openxmlformats.org/officeDocument/2006/relationships" id="261" r:id="R0a350c8511ce4839"/>
    <p:sldId xmlns:r="http://schemas.openxmlformats.org/officeDocument/2006/relationships" id="262" r:id="Rfdea6f55d027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3bafcbad14f76" /><Relationship Type="http://schemas.openxmlformats.org/officeDocument/2006/relationships/slide" Target="/ppt/slides/slide1.xml" Id="Ra2bb6e82a3c34318" /><Relationship Type="http://schemas.openxmlformats.org/officeDocument/2006/relationships/slide" Target="/ppt/slides/slide2.xml" Id="Re0701d28daef489d" /><Relationship Type="http://schemas.openxmlformats.org/officeDocument/2006/relationships/slide" Target="/ppt/slides/slide3.xml" Id="Rcd3d7109bec541b4" /><Relationship Type="http://schemas.openxmlformats.org/officeDocument/2006/relationships/slide" Target="/ppt/slides/slide4.xml" Id="R2c7b3fa3546b4047" /><Relationship Type="http://schemas.openxmlformats.org/officeDocument/2006/relationships/slide" Target="/ppt/slides/slide5.xml" Id="R128fa4d6b8544886" /><Relationship Type="http://schemas.openxmlformats.org/officeDocument/2006/relationships/slide" Target="/ppt/slides/slide6.xml" Id="R0a350c8511ce4839" /><Relationship Type="http://schemas.openxmlformats.org/officeDocument/2006/relationships/slide" Target="/ppt/slides/slide7.xml" Id="Rfdea6f55d027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2852ce166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57b5255e642ed" /><Relationship Type="http://schemas.openxmlformats.org/officeDocument/2006/relationships/theme" Target="/ppt/slideMasters/theme/theme1.xml" Id="Rcb19bcb41b86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657b5255e6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dcbeff409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254c0be3c42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a26f11950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ce9eb2204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3c7dfe95c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4e033099d45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e7c0a403a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LETRON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LETRON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−1 105 659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−26 677 768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508 238 637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514 647 359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ARYA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MOTVIND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PATELLA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 BERG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975 848 477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