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dcc0a5e4f24b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90caf2b3864150"/>
  </p:sldMasterIdLst>
  <p:sldIdLst>
    <p:sldId xmlns:r="http://schemas.openxmlformats.org/officeDocument/2006/relationships" id="256" r:id="R721de2ec3f8a4bdf"/>
    <p:sldId xmlns:r="http://schemas.openxmlformats.org/officeDocument/2006/relationships" id="257" r:id="R4e41772cf3804cb1"/>
    <p:sldId xmlns:r="http://schemas.openxmlformats.org/officeDocument/2006/relationships" id="258" r:id="R63e9c22dacd94cd0"/>
    <p:sldId xmlns:r="http://schemas.openxmlformats.org/officeDocument/2006/relationships" id="259" r:id="R5b0a0fe3ec96409f"/>
    <p:sldId xmlns:r="http://schemas.openxmlformats.org/officeDocument/2006/relationships" id="260" r:id="R0c307e8ef9994774"/>
    <p:sldId xmlns:r="http://schemas.openxmlformats.org/officeDocument/2006/relationships" id="261" r:id="Rf799b68da74a4c64"/>
    <p:sldId xmlns:r="http://schemas.openxmlformats.org/officeDocument/2006/relationships" id="262" r:id="Rdcd40680319248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90caf2b3864150" /><Relationship Type="http://schemas.openxmlformats.org/officeDocument/2006/relationships/slide" Target="/ppt/slides/slide1.xml" Id="R721de2ec3f8a4bdf" /><Relationship Type="http://schemas.openxmlformats.org/officeDocument/2006/relationships/slide" Target="/ppt/slides/slide2.xml" Id="R4e41772cf3804cb1" /><Relationship Type="http://schemas.openxmlformats.org/officeDocument/2006/relationships/slide" Target="/ppt/slides/slide3.xml" Id="R63e9c22dacd94cd0" /><Relationship Type="http://schemas.openxmlformats.org/officeDocument/2006/relationships/slide" Target="/ppt/slides/slide4.xml" Id="R5b0a0fe3ec96409f" /><Relationship Type="http://schemas.openxmlformats.org/officeDocument/2006/relationships/slide" Target="/ppt/slides/slide5.xml" Id="R0c307e8ef9994774" /><Relationship Type="http://schemas.openxmlformats.org/officeDocument/2006/relationships/slide" Target="/ppt/slides/slide6.xml" Id="Rf799b68da74a4c64" /><Relationship Type="http://schemas.openxmlformats.org/officeDocument/2006/relationships/slide" Target="/ppt/slides/slide7.xml" Id="Rdcd40680319248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9821eb46e542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f40436c954e40" /><Relationship Type="http://schemas.openxmlformats.org/officeDocument/2006/relationships/theme" Target="/ppt/slideMasters/theme/theme1.xml" Id="R2d4a9fcadd1a4d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1f40436c954e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1e6b3ad8946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1df66fd2f44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f4fccb9d047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4aa0223e54e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68f962c224a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86bfffef447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dd6fb21dc46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ÅFJORD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ÅFJORD REGNSKAP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39 005 235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2 365 669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3 360 024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16 615 868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26 440 700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UGEDAL ENDRE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HUMSTAD GEIR HARALD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HUMSTAD PEDER OTTO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Årnes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53 53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afjord@norgesregnskap.no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975 855 635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