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e0e497785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b10740c094fed"/>
  </p:sldMasterIdLst>
  <p:sldIdLst>
    <p:sldId xmlns:r="http://schemas.openxmlformats.org/officeDocument/2006/relationships" id="256" r:id="Rd5d354bfbdd3445b"/>
    <p:sldId xmlns:r="http://schemas.openxmlformats.org/officeDocument/2006/relationships" id="257" r:id="Rb32ee73f8196457c"/>
    <p:sldId xmlns:r="http://schemas.openxmlformats.org/officeDocument/2006/relationships" id="258" r:id="Re32155c4e21346e9"/>
    <p:sldId xmlns:r="http://schemas.openxmlformats.org/officeDocument/2006/relationships" id="259" r:id="R582a9354f50b4be4"/>
    <p:sldId xmlns:r="http://schemas.openxmlformats.org/officeDocument/2006/relationships" id="260" r:id="R0d1bed40db1a4a59"/>
    <p:sldId xmlns:r="http://schemas.openxmlformats.org/officeDocument/2006/relationships" id="261" r:id="R52cf5f4c35bd4e7a"/>
    <p:sldId xmlns:r="http://schemas.openxmlformats.org/officeDocument/2006/relationships" id="262" r:id="Ree19ef97467c48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b10740c094fed" /><Relationship Type="http://schemas.openxmlformats.org/officeDocument/2006/relationships/slide" Target="/ppt/slides/slide1.xml" Id="Rd5d354bfbdd3445b" /><Relationship Type="http://schemas.openxmlformats.org/officeDocument/2006/relationships/slide" Target="/ppt/slides/slide2.xml" Id="Rb32ee73f8196457c" /><Relationship Type="http://schemas.openxmlformats.org/officeDocument/2006/relationships/slide" Target="/ppt/slides/slide3.xml" Id="Re32155c4e21346e9" /><Relationship Type="http://schemas.openxmlformats.org/officeDocument/2006/relationships/slide" Target="/ppt/slides/slide4.xml" Id="R582a9354f50b4be4" /><Relationship Type="http://schemas.openxmlformats.org/officeDocument/2006/relationships/slide" Target="/ppt/slides/slide5.xml" Id="R0d1bed40db1a4a59" /><Relationship Type="http://schemas.openxmlformats.org/officeDocument/2006/relationships/slide" Target="/ppt/slides/slide6.xml" Id="R52cf5f4c35bd4e7a" /><Relationship Type="http://schemas.openxmlformats.org/officeDocument/2006/relationships/slide" Target="/ppt/slides/slide7.xml" Id="Ree19ef97467c48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320af81364a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c9a5dffb34a81" /><Relationship Type="http://schemas.openxmlformats.org/officeDocument/2006/relationships/theme" Target="/ppt/slideMasters/theme/theme1.xml" Id="Rb30e2366ae3947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cc9a5dffb34a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9c3b0325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c7ad96b70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6450fd8b1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827437317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30d7dd537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b7fed2acf43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13611563348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 R-65 RINDAL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R-65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 R-65 RINDAL AS ble etablert [år] og holder til i Rindal.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R-65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R-65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R-65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565 439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1 055 722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R-65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ROMUNDSTAD SINDRE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FIVELSTAD ARNFINN BJØRN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ROMUNDSTAD BENJAMIN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ROMUNDSTAD SVERKE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R-65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Elverhøy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6657 Rindal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66 57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975 865 096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R-65 RINDAL AS</a:t>
            </a:r>
          </a:p>
        </p:txBody>
      </p:sp>
    </p:spTree>
  </p:cSld>
  <p:clrMapOvr>
    <a:masterClrMapping xmlns:a="http://schemas.openxmlformats.org/drawingml/2006/main"/>
  </p:clrMapOvr>
</p:sld>
</file>