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a18f002d8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2b5dc1a5b5403b"/>
  </p:sldMasterIdLst>
  <p:sldIdLst>
    <p:sldId xmlns:r="http://schemas.openxmlformats.org/officeDocument/2006/relationships" id="256" r:id="R4a960c11ab8d436f"/>
    <p:sldId xmlns:r="http://schemas.openxmlformats.org/officeDocument/2006/relationships" id="257" r:id="R0b3e4a274c98440a"/>
    <p:sldId xmlns:r="http://schemas.openxmlformats.org/officeDocument/2006/relationships" id="258" r:id="R1a9e48c4d6f84bb2"/>
    <p:sldId xmlns:r="http://schemas.openxmlformats.org/officeDocument/2006/relationships" id="259" r:id="Rf094db1107784e25"/>
    <p:sldId xmlns:r="http://schemas.openxmlformats.org/officeDocument/2006/relationships" id="260" r:id="R85eab2413d844072"/>
    <p:sldId xmlns:r="http://schemas.openxmlformats.org/officeDocument/2006/relationships" id="261" r:id="R61225968af2b45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b5dc1a5b5403b" /><Relationship Type="http://schemas.openxmlformats.org/officeDocument/2006/relationships/slide" Target="/ppt/slides/slide1.xml" Id="R4a960c11ab8d436f" /><Relationship Type="http://schemas.openxmlformats.org/officeDocument/2006/relationships/slide" Target="/ppt/slides/slide2.xml" Id="R0b3e4a274c98440a" /><Relationship Type="http://schemas.openxmlformats.org/officeDocument/2006/relationships/slide" Target="/ppt/slides/slide3.xml" Id="R1a9e48c4d6f84bb2" /><Relationship Type="http://schemas.openxmlformats.org/officeDocument/2006/relationships/slide" Target="/ppt/slides/slide4.xml" Id="Rf094db1107784e25" /><Relationship Type="http://schemas.openxmlformats.org/officeDocument/2006/relationships/slide" Target="/ppt/slides/slide5.xml" Id="R85eab2413d844072" /><Relationship Type="http://schemas.openxmlformats.org/officeDocument/2006/relationships/slide" Target="/ppt/slides/slide6.xml" Id="R61225968af2b45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40602b4db42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51511da1546ed" /><Relationship Type="http://schemas.openxmlformats.org/officeDocument/2006/relationships/theme" Target="/ppt/slideMasters/theme/theme1.xml" Id="Ra470b64e800843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751511da15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95867ded143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4d557b2c944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3a50ec292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2b2120516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5352cd9bc4e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28a51bdd74b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MARGIT OG MORTEN PARELIUS MINNEFOND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MARGIT OG MORTEN PARELIUS MINNEFOND STI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567 340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4 239 864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4 239 864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10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post@romsdal-sogelag.no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www.romsdal-sogelag.no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975 882 047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MARGIT OG MORTEN PARELIUS MINNEFOND STI</a:t>
            </a:r>
          </a:p>
        </p:txBody>
      </p:sp>
    </p:spTree>
  </p:cSld>
  <p:clrMapOvr>
    <a:masterClrMapping xmlns:a="http://schemas.openxmlformats.org/drawingml/2006/main"/>
  </p:clrMapOvr>
</p:sld>
</file>