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761bc5d898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4f0f3a17d42da"/>
  </p:sldMasterIdLst>
  <p:sldIdLst>
    <p:sldId xmlns:r="http://schemas.openxmlformats.org/officeDocument/2006/relationships" id="256" r:id="R4cdcc38b38f34ce9"/>
    <p:sldId xmlns:r="http://schemas.openxmlformats.org/officeDocument/2006/relationships" id="257" r:id="R6bb8a0a38eba4a69"/>
    <p:sldId xmlns:r="http://schemas.openxmlformats.org/officeDocument/2006/relationships" id="258" r:id="R16bc4c81c91248bd"/>
    <p:sldId xmlns:r="http://schemas.openxmlformats.org/officeDocument/2006/relationships" id="259" r:id="R84d9591ec6ce4785"/>
    <p:sldId xmlns:r="http://schemas.openxmlformats.org/officeDocument/2006/relationships" id="260" r:id="R3036395f7d534644"/>
    <p:sldId xmlns:r="http://schemas.openxmlformats.org/officeDocument/2006/relationships" id="261" r:id="R4a4ab77cbc58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4f0f3a17d42da" /><Relationship Type="http://schemas.openxmlformats.org/officeDocument/2006/relationships/slide" Target="/ppt/slides/slide1.xml" Id="R4cdcc38b38f34ce9" /><Relationship Type="http://schemas.openxmlformats.org/officeDocument/2006/relationships/slide" Target="/ppt/slides/slide2.xml" Id="R6bb8a0a38eba4a69" /><Relationship Type="http://schemas.openxmlformats.org/officeDocument/2006/relationships/slide" Target="/ppt/slides/slide3.xml" Id="R16bc4c81c91248bd" /><Relationship Type="http://schemas.openxmlformats.org/officeDocument/2006/relationships/slide" Target="/ppt/slides/slide4.xml" Id="R84d9591ec6ce4785" /><Relationship Type="http://schemas.openxmlformats.org/officeDocument/2006/relationships/slide" Target="/ppt/slides/slide5.xml" Id="R3036395f7d534644" /><Relationship Type="http://schemas.openxmlformats.org/officeDocument/2006/relationships/slide" Target="/ppt/slides/slide6.xml" Id="R4a4ab77cbc58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7e39ff9e3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4a24acd404fc2" /><Relationship Type="http://schemas.openxmlformats.org/officeDocument/2006/relationships/theme" Target="/ppt/slideMasters/theme/theme1.xml" Id="R10a8bfd4036a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4a24acd40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5a9556523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a86dada39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365df7c73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8564eb058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991016725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5e46f5e845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SKIPSREDER TOM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wwh.osl.twfoundation@wilhelmsen.com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