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97909f857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3b00212a334a7b"/>
  </p:sldMasterIdLst>
  <p:sldIdLst>
    <p:sldId xmlns:r="http://schemas.openxmlformats.org/officeDocument/2006/relationships" id="256" r:id="Rc839b94639eb4a84"/>
    <p:sldId xmlns:r="http://schemas.openxmlformats.org/officeDocument/2006/relationships" id="257" r:id="Rcf899702534a46af"/>
    <p:sldId xmlns:r="http://schemas.openxmlformats.org/officeDocument/2006/relationships" id="258" r:id="Rf1d3225ddbe34877"/>
    <p:sldId xmlns:r="http://schemas.openxmlformats.org/officeDocument/2006/relationships" id="259" r:id="Rba227137ebd04634"/>
    <p:sldId xmlns:r="http://schemas.openxmlformats.org/officeDocument/2006/relationships" id="260" r:id="R963abe849a0146fa"/>
    <p:sldId xmlns:r="http://schemas.openxmlformats.org/officeDocument/2006/relationships" id="261" r:id="Rd2b2266d15b0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b00212a334a7b" /><Relationship Type="http://schemas.openxmlformats.org/officeDocument/2006/relationships/slide" Target="/ppt/slides/slide1.xml" Id="Rc839b94639eb4a84" /><Relationship Type="http://schemas.openxmlformats.org/officeDocument/2006/relationships/slide" Target="/ppt/slides/slide2.xml" Id="Rcf899702534a46af" /><Relationship Type="http://schemas.openxmlformats.org/officeDocument/2006/relationships/slide" Target="/ppt/slides/slide3.xml" Id="Rf1d3225ddbe34877" /><Relationship Type="http://schemas.openxmlformats.org/officeDocument/2006/relationships/slide" Target="/ppt/slides/slide4.xml" Id="Rba227137ebd04634" /><Relationship Type="http://schemas.openxmlformats.org/officeDocument/2006/relationships/slide" Target="/ppt/slides/slide5.xml" Id="R963abe849a0146fa" /><Relationship Type="http://schemas.openxmlformats.org/officeDocument/2006/relationships/slide" Target="/ppt/slides/slide6.xml" Id="Rd2b2266d15b0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323eb5db0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bede33df04409" /><Relationship Type="http://schemas.openxmlformats.org/officeDocument/2006/relationships/theme" Target="/ppt/slideMasters/theme/theme1.xml" Id="Re733a17bb62a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bede33df0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2bed847ea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43f8546c4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d8adad597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e1219b03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49bf9d92941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c73029ca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SKIPSREDER TOM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STIFTELSE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87 591 409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23 519 231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25 861 257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228 415 134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316 176 934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wwh.osl.twfoundation@wilhelmsen.com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975 893 243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SKIPSREDER TOM WILHELMSENS STIFTELSE</a:t>
            </a:r>
          </a:p>
        </p:txBody>
      </p:sp>
    </p:spTree>
  </p:cSld>
  <p:clrMapOvr>
    <a:masterClrMapping xmlns:a="http://schemas.openxmlformats.org/drawingml/2006/main"/>
  </p:clrMapOvr>
</p:sld>
</file>