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288959b06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da9e1913b468e"/>
  </p:sldMasterIdLst>
  <p:sldIdLst>
    <p:sldId xmlns:r="http://schemas.openxmlformats.org/officeDocument/2006/relationships" id="256" r:id="R0b4818a8ee164bc3"/>
    <p:sldId xmlns:r="http://schemas.openxmlformats.org/officeDocument/2006/relationships" id="257" r:id="Rded283efc3bc4112"/>
    <p:sldId xmlns:r="http://schemas.openxmlformats.org/officeDocument/2006/relationships" id="258" r:id="R48f55044cf024e29"/>
    <p:sldId xmlns:r="http://schemas.openxmlformats.org/officeDocument/2006/relationships" id="259" r:id="R875ed3935b864ba8"/>
    <p:sldId xmlns:r="http://schemas.openxmlformats.org/officeDocument/2006/relationships" id="260" r:id="Rcb05820ab9384650"/>
    <p:sldId xmlns:r="http://schemas.openxmlformats.org/officeDocument/2006/relationships" id="261" r:id="R7047bd62ecda4e08"/>
    <p:sldId xmlns:r="http://schemas.openxmlformats.org/officeDocument/2006/relationships" id="262" r:id="R5462cf13be14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da9e1913b468e" /><Relationship Type="http://schemas.openxmlformats.org/officeDocument/2006/relationships/slide" Target="/ppt/slides/slide1.xml" Id="R0b4818a8ee164bc3" /><Relationship Type="http://schemas.openxmlformats.org/officeDocument/2006/relationships/slide" Target="/ppt/slides/slide2.xml" Id="Rded283efc3bc4112" /><Relationship Type="http://schemas.openxmlformats.org/officeDocument/2006/relationships/slide" Target="/ppt/slides/slide3.xml" Id="R48f55044cf024e29" /><Relationship Type="http://schemas.openxmlformats.org/officeDocument/2006/relationships/slide" Target="/ppt/slides/slide4.xml" Id="R875ed3935b864ba8" /><Relationship Type="http://schemas.openxmlformats.org/officeDocument/2006/relationships/slide" Target="/ppt/slides/slide5.xml" Id="Rcb05820ab9384650" /><Relationship Type="http://schemas.openxmlformats.org/officeDocument/2006/relationships/slide" Target="/ppt/slides/slide6.xml" Id="R7047bd62ecda4e08" /><Relationship Type="http://schemas.openxmlformats.org/officeDocument/2006/relationships/slide" Target="/ppt/slides/slide7.xml" Id="R5462cf13be14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23b6b4728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5abde4584230" /><Relationship Type="http://schemas.openxmlformats.org/officeDocument/2006/relationships/theme" Target="/ppt/slideMasters/theme/theme1.xml" Id="Rb702d7c44fbc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35abde458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b15c5113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27252aba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3c4a5c88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b37f507e0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e112cdfb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0c778940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b8d511f2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