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386c78df8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8fd9dadc84524"/>
  </p:sldMasterIdLst>
  <p:sldIdLst>
    <p:sldId xmlns:r="http://schemas.openxmlformats.org/officeDocument/2006/relationships" id="256" r:id="R96ae7dce30684d83"/>
    <p:sldId xmlns:r="http://schemas.openxmlformats.org/officeDocument/2006/relationships" id="257" r:id="Raa04d6ac6b7f4162"/>
    <p:sldId xmlns:r="http://schemas.openxmlformats.org/officeDocument/2006/relationships" id="258" r:id="R98e47373f9234157"/>
    <p:sldId xmlns:r="http://schemas.openxmlformats.org/officeDocument/2006/relationships" id="259" r:id="Rd8b190bbbed64365"/>
    <p:sldId xmlns:r="http://schemas.openxmlformats.org/officeDocument/2006/relationships" id="260" r:id="Rc2c5fae0ea4744dc"/>
    <p:sldId xmlns:r="http://schemas.openxmlformats.org/officeDocument/2006/relationships" id="261" r:id="R54e3a8036a19420d"/>
    <p:sldId xmlns:r="http://schemas.openxmlformats.org/officeDocument/2006/relationships" id="262" r:id="R62d375527910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8fd9dadc84524" /><Relationship Type="http://schemas.openxmlformats.org/officeDocument/2006/relationships/slide" Target="/ppt/slides/slide1.xml" Id="R96ae7dce30684d83" /><Relationship Type="http://schemas.openxmlformats.org/officeDocument/2006/relationships/slide" Target="/ppt/slides/slide2.xml" Id="Raa04d6ac6b7f4162" /><Relationship Type="http://schemas.openxmlformats.org/officeDocument/2006/relationships/slide" Target="/ppt/slides/slide3.xml" Id="R98e47373f9234157" /><Relationship Type="http://schemas.openxmlformats.org/officeDocument/2006/relationships/slide" Target="/ppt/slides/slide4.xml" Id="Rd8b190bbbed64365" /><Relationship Type="http://schemas.openxmlformats.org/officeDocument/2006/relationships/slide" Target="/ppt/slides/slide5.xml" Id="Rc2c5fae0ea4744dc" /><Relationship Type="http://schemas.openxmlformats.org/officeDocument/2006/relationships/slide" Target="/ppt/slides/slide6.xml" Id="R54e3a8036a19420d" /><Relationship Type="http://schemas.openxmlformats.org/officeDocument/2006/relationships/slide" Target="/ppt/slides/slide7.xml" Id="R62d375527910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c8a484a1e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2da6849d478c" /><Relationship Type="http://schemas.openxmlformats.org/officeDocument/2006/relationships/theme" Target="/ppt/slideMasters/theme/theme1.xml" Id="R26370098d0d0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b2da6849d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a1ed39af8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d4ff1cf9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6c4da097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ff0cd637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8a92216c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8d404f88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52c0820d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BRAMARE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142 245 966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156 041 874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LUDV. G. BRAATHENS REDERI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Grevinneveien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74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975 899 217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