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f864a5d3449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cb32e885640df"/>
  </p:sldMasterIdLst>
  <p:sldIdLst>
    <p:sldId xmlns:r="http://schemas.openxmlformats.org/officeDocument/2006/relationships" id="256" r:id="R80e02054e36d445e"/>
    <p:sldId xmlns:r="http://schemas.openxmlformats.org/officeDocument/2006/relationships" id="257" r:id="R65ccdfc771de4ef6"/>
    <p:sldId xmlns:r="http://schemas.openxmlformats.org/officeDocument/2006/relationships" id="258" r:id="R9a389e5a942d43f3"/>
    <p:sldId xmlns:r="http://schemas.openxmlformats.org/officeDocument/2006/relationships" id="259" r:id="Rca38e0f37748419d"/>
    <p:sldId xmlns:r="http://schemas.openxmlformats.org/officeDocument/2006/relationships" id="260" r:id="R91d6eec96d1d4e27"/>
    <p:sldId xmlns:r="http://schemas.openxmlformats.org/officeDocument/2006/relationships" id="261" r:id="Rb1c5ed13fa96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cb32e885640df" /><Relationship Type="http://schemas.openxmlformats.org/officeDocument/2006/relationships/slide" Target="/ppt/slides/slide1.xml" Id="R80e02054e36d445e" /><Relationship Type="http://schemas.openxmlformats.org/officeDocument/2006/relationships/slide" Target="/ppt/slides/slide2.xml" Id="R65ccdfc771de4ef6" /><Relationship Type="http://schemas.openxmlformats.org/officeDocument/2006/relationships/slide" Target="/ppt/slides/slide3.xml" Id="R9a389e5a942d43f3" /><Relationship Type="http://schemas.openxmlformats.org/officeDocument/2006/relationships/slide" Target="/ppt/slides/slide4.xml" Id="Rca38e0f37748419d" /><Relationship Type="http://schemas.openxmlformats.org/officeDocument/2006/relationships/slide" Target="/ppt/slides/slide5.xml" Id="R91d6eec96d1d4e27" /><Relationship Type="http://schemas.openxmlformats.org/officeDocument/2006/relationships/slide" Target="/ppt/slides/slide6.xml" Id="Rb1c5ed13fa96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3520aa0f7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1735d75244115" /><Relationship Type="http://schemas.openxmlformats.org/officeDocument/2006/relationships/theme" Target="/ppt/slideMasters/theme/theme1.xml" Id="R5b03b406483d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1735d7524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7f400457643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8cdf1700d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287f21939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f0badf4b8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912ff617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dd3988cc4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INGER OG MARTIN MIKKELSENS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OG MARTIN MIKKELSENS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OG MARTIN MIKKELSENS LEGAT STI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OG MARTIN MIKKELSENS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OG MARTIN MIKKELSENS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OG MARTIN MIKKELSENS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2 069 109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2 069 109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OG MARTIN MIKKELSENS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Sandbukt AS, Sandbuktveien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72 20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975 904 954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OG MARTIN MIKKELSENS LEGAT STI</a:t>
            </a:r>
          </a:p>
        </p:txBody>
      </p:sp>
    </p:spTree>
  </p:cSld>
  <p:clrMapOvr>
    <a:masterClrMapping xmlns:a="http://schemas.openxmlformats.org/drawingml/2006/main"/>
  </p:clrMapOvr>
</p:sld>
</file>