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70b0e670a145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886912a88c4227"/>
  </p:sldMasterIdLst>
  <p:sldIdLst>
    <p:sldId xmlns:r="http://schemas.openxmlformats.org/officeDocument/2006/relationships" id="256" r:id="Red7e762213d94b9f"/>
    <p:sldId xmlns:r="http://schemas.openxmlformats.org/officeDocument/2006/relationships" id="257" r:id="R50ce6ec9f64a4ff3"/>
    <p:sldId xmlns:r="http://schemas.openxmlformats.org/officeDocument/2006/relationships" id="258" r:id="R35badfeded3949fb"/>
    <p:sldId xmlns:r="http://schemas.openxmlformats.org/officeDocument/2006/relationships" id="259" r:id="Rf759a9cdc29a4f7f"/>
    <p:sldId xmlns:r="http://schemas.openxmlformats.org/officeDocument/2006/relationships" id="260" r:id="Ra59a48d9d9ae4f42"/>
    <p:sldId xmlns:r="http://schemas.openxmlformats.org/officeDocument/2006/relationships" id="261" r:id="R1e288d02d3c14e14"/>
    <p:sldId xmlns:r="http://schemas.openxmlformats.org/officeDocument/2006/relationships" id="262" r:id="R50d5bd648f1e47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886912a88c4227" /><Relationship Type="http://schemas.openxmlformats.org/officeDocument/2006/relationships/slide" Target="/ppt/slides/slide1.xml" Id="Red7e762213d94b9f" /><Relationship Type="http://schemas.openxmlformats.org/officeDocument/2006/relationships/slide" Target="/ppt/slides/slide2.xml" Id="R50ce6ec9f64a4ff3" /><Relationship Type="http://schemas.openxmlformats.org/officeDocument/2006/relationships/slide" Target="/ppt/slides/slide3.xml" Id="R35badfeded3949fb" /><Relationship Type="http://schemas.openxmlformats.org/officeDocument/2006/relationships/slide" Target="/ppt/slides/slide4.xml" Id="Rf759a9cdc29a4f7f" /><Relationship Type="http://schemas.openxmlformats.org/officeDocument/2006/relationships/slide" Target="/ppt/slides/slide5.xml" Id="Ra59a48d9d9ae4f42" /><Relationship Type="http://schemas.openxmlformats.org/officeDocument/2006/relationships/slide" Target="/ppt/slides/slide6.xml" Id="R1e288d02d3c14e14" /><Relationship Type="http://schemas.openxmlformats.org/officeDocument/2006/relationships/slide" Target="/ppt/slides/slide7.xml" Id="R50d5bd648f1e47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11d61dfade45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be8a4e67b4edd" /><Relationship Type="http://schemas.openxmlformats.org/officeDocument/2006/relationships/theme" Target="/ppt/slideMasters/theme/theme1.xml" Id="R5610c72ef6a942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8be8a4e67b4e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d270e0f0242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b1bdd7fd745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65667a72f41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1c65e772445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99dfdecfd47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3fa16fab246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c4e979ba243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 REGNSKAP AS ble etablert [år] og holder til i Myre.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9 693 913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3 011 691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4 687 369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7 498 719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INGEBRIGTSEN INVEST AS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INGEBRIGTSEN THOMAS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8430 Myre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99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post@myreregnskap.no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www.myreregnskap.no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975 916 766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 REGNSKAP AS</a:t>
            </a:r>
          </a:p>
        </p:txBody>
      </p:sp>
    </p:spTree>
  </p:cSld>
  <p:clrMapOvr>
    <a:masterClrMapping xmlns:a="http://schemas.openxmlformats.org/drawingml/2006/main"/>
  </p:clrMapOvr>
</p:sld>
</file>