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67beda5c2546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bd9c4faad747ee"/>
  </p:sldMasterIdLst>
  <p:sldIdLst>
    <p:sldId xmlns:r="http://schemas.openxmlformats.org/officeDocument/2006/relationships" id="256" r:id="R5a5c14d0c3fc441a"/>
    <p:sldId xmlns:r="http://schemas.openxmlformats.org/officeDocument/2006/relationships" id="257" r:id="R13624ba676944753"/>
    <p:sldId xmlns:r="http://schemas.openxmlformats.org/officeDocument/2006/relationships" id="258" r:id="Rcc524489333c43c7"/>
    <p:sldId xmlns:r="http://schemas.openxmlformats.org/officeDocument/2006/relationships" id="259" r:id="R2e39b71845be4314"/>
    <p:sldId xmlns:r="http://schemas.openxmlformats.org/officeDocument/2006/relationships" id="260" r:id="Ra77a0b289a40496a"/>
    <p:sldId xmlns:r="http://schemas.openxmlformats.org/officeDocument/2006/relationships" id="261" r:id="Rfd4f6f147ee2408e"/>
    <p:sldId xmlns:r="http://schemas.openxmlformats.org/officeDocument/2006/relationships" id="262" r:id="R3c1c01a05f044c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bd9c4faad747ee" /><Relationship Type="http://schemas.openxmlformats.org/officeDocument/2006/relationships/slide" Target="/ppt/slides/slide1.xml" Id="R5a5c14d0c3fc441a" /><Relationship Type="http://schemas.openxmlformats.org/officeDocument/2006/relationships/slide" Target="/ppt/slides/slide2.xml" Id="R13624ba676944753" /><Relationship Type="http://schemas.openxmlformats.org/officeDocument/2006/relationships/slide" Target="/ppt/slides/slide3.xml" Id="Rcc524489333c43c7" /><Relationship Type="http://schemas.openxmlformats.org/officeDocument/2006/relationships/slide" Target="/ppt/slides/slide4.xml" Id="R2e39b71845be4314" /><Relationship Type="http://schemas.openxmlformats.org/officeDocument/2006/relationships/slide" Target="/ppt/slides/slide5.xml" Id="Ra77a0b289a40496a" /><Relationship Type="http://schemas.openxmlformats.org/officeDocument/2006/relationships/slide" Target="/ppt/slides/slide6.xml" Id="Rfd4f6f147ee2408e" /><Relationship Type="http://schemas.openxmlformats.org/officeDocument/2006/relationships/slide" Target="/ppt/slides/slide7.xml" Id="R3c1c01a05f044c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a0d5c6d0af47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1fd89cb0e4ae6" /><Relationship Type="http://schemas.openxmlformats.org/officeDocument/2006/relationships/theme" Target="/ppt/slideMasters/theme/theme1.xml" Id="Rb4a55b908fa445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31fd89cb0e4a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ecbe7d3854f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84e65aa784b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ac962e47f40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b60ffbded4e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74d82240841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d38ddda834d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eaea3757d41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RJW HOLDING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1 233 107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−1 313 488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−3 440 746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15 801 493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16 038 433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RONALD JOHANNES WALQUIST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Skorsteinen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9411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975 916 871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RJW HOLDING AS</a:t>
            </a:r>
          </a:p>
        </p:txBody>
      </p:sp>
    </p:spTree>
  </p:cSld>
  <p:clrMapOvr>
    <a:masterClrMapping xmlns:a="http://schemas.openxmlformats.org/drawingml/2006/main"/>
  </p:clrMapOvr>
</p:sld>
</file>