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6e1929e98648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e9e6f9782c4588"/>
  </p:sldMasterIdLst>
  <p:sldIdLst>
    <p:sldId xmlns:r="http://schemas.openxmlformats.org/officeDocument/2006/relationships" id="256" r:id="Rda68d31ca9fb4799"/>
    <p:sldId xmlns:r="http://schemas.openxmlformats.org/officeDocument/2006/relationships" id="257" r:id="R42789e00de46408c"/>
    <p:sldId xmlns:r="http://schemas.openxmlformats.org/officeDocument/2006/relationships" id="258" r:id="R261c3f6ebedc4a47"/>
    <p:sldId xmlns:r="http://schemas.openxmlformats.org/officeDocument/2006/relationships" id="259" r:id="Rbf23df3d350b4c66"/>
    <p:sldId xmlns:r="http://schemas.openxmlformats.org/officeDocument/2006/relationships" id="260" r:id="Rcf1fd6b5f2c4473c"/>
    <p:sldId xmlns:r="http://schemas.openxmlformats.org/officeDocument/2006/relationships" id="261" r:id="R36048a5b8c404a79"/>
    <p:sldId xmlns:r="http://schemas.openxmlformats.org/officeDocument/2006/relationships" id="262" r:id="Rabe23198d2bf44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9e6f9782c4588" /><Relationship Type="http://schemas.openxmlformats.org/officeDocument/2006/relationships/slide" Target="/ppt/slides/slide1.xml" Id="Rda68d31ca9fb4799" /><Relationship Type="http://schemas.openxmlformats.org/officeDocument/2006/relationships/slide" Target="/ppt/slides/slide2.xml" Id="R42789e00de46408c" /><Relationship Type="http://schemas.openxmlformats.org/officeDocument/2006/relationships/slide" Target="/ppt/slides/slide3.xml" Id="R261c3f6ebedc4a47" /><Relationship Type="http://schemas.openxmlformats.org/officeDocument/2006/relationships/slide" Target="/ppt/slides/slide4.xml" Id="Rbf23df3d350b4c66" /><Relationship Type="http://schemas.openxmlformats.org/officeDocument/2006/relationships/slide" Target="/ppt/slides/slide5.xml" Id="Rcf1fd6b5f2c4473c" /><Relationship Type="http://schemas.openxmlformats.org/officeDocument/2006/relationships/slide" Target="/ppt/slides/slide6.xml" Id="R36048a5b8c404a79" /><Relationship Type="http://schemas.openxmlformats.org/officeDocument/2006/relationships/slide" Target="/ppt/slides/slide7.xml" Id="Rabe23198d2bf44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90aa30e9a47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064e118f642d0" /><Relationship Type="http://schemas.openxmlformats.org/officeDocument/2006/relationships/theme" Target="/ppt/slideMasters/theme/theme1.xml" Id="R0fddf43a743a42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d064e118f642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bdd317dba49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3a5b0d11a4d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951d7ba48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d2706312b48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79c534ea542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61ac4e7b245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d4b55d4df4d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BRITISKE INVESTERINGSCOMPAGNIE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BRITISKE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BRITISKE INVESTERINGSCOMPAGNIE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BRITISKE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BRITISKE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BRITISKE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−9 753 966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−9 763 408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53 168 224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57 871 861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BRITISKE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BRALANTA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BRITISKE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Stjerneveien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975 918 947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BRITISKE INVESTERINGSCOMPAGNIE AS</a:t>
            </a:r>
          </a:p>
        </p:txBody>
      </p:sp>
    </p:spTree>
  </p:cSld>
  <p:clrMapOvr>
    <a:masterClrMapping xmlns:a="http://schemas.openxmlformats.org/drawingml/2006/main"/>
  </p:clrMapOvr>
</p:sld>
</file>