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6ececb03f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6b2f407e54058"/>
  </p:sldMasterIdLst>
  <p:sldIdLst>
    <p:sldId xmlns:r="http://schemas.openxmlformats.org/officeDocument/2006/relationships" id="256" r:id="Reffaae7f9b184958"/>
    <p:sldId xmlns:r="http://schemas.openxmlformats.org/officeDocument/2006/relationships" id="257" r:id="Ra0cd65b8f9ee4b5e"/>
    <p:sldId xmlns:r="http://schemas.openxmlformats.org/officeDocument/2006/relationships" id="258" r:id="R2fc2ae8f8f29460f"/>
    <p:sldId xmlns:r="http://schemas.openxmlformats.org/officeDocument/2006/relationships" id="259" r:id="R936010ae274144cd"/>
    <p:sldId xmlns:r="http://schemas.openxmlformats.org/officeDocument/2006/relationships" id="260" r:id="R1666e9132f5042c0"/>
    <p:sldId xmlns:r="http://schemas.openxmlformats.org/officeDocument/2006/relationships" id="261" r:id="R514a5a93939c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6b2f407e54058" /><Relationship Type="http://schemas.openxmlformats.org/officeDocument/2006/relationships/slide" Target="/ppt/slides/slide1.xml" Id="Reffaae7f9b184958" /><Relationship Type="http://schemas.openxmlformats.org/officeDocument/2006/relationships/slide" Target="/ppt/slides/slide2.xml" Id="Ra0cd65b8f9ee4b5e" /><Relationship Type="http://schemas.openxmlformats.org/officeDocument/2006/relationships/slide" Target="/ppt/slides/slide3.xml" Id="R2fc2ae8f8f29460f" /><Relationship Type="http://schemas.openxmlformats.org/officeDocument/2006/relationships/slide" Target="/ppt/slides/slide4.xml" Id="R936010ae274144cd" /><Relationship Type="http://schemas.openxmlformats.org/officeDocument/2006/relationships/slide" Target="/ppt/slides/slide5.xml" Id="R1666e9132f5042c0" /><Relationship Type="http://schemas.openxmlformats.org/officeDocument/2006/relationships/slide" Target="/ppt/slides/slide6.xml" Id="R514a5a93939c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830087fb3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dbd854864c43" /><Relationship Type="http://schemas.openxmlformats.org/officeDocument/2006/relationships/theme" Target="/ppt/slideMasters/theme/theme1.xml" Id="Rf674f5c37f6f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bdbd854864c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7349dcd48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b5f399ddb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235ee22246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5b3379b01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ea7403160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c7f1c9fec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TOTENÅSLØYPER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TOTENÅSLØYPER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2 524 185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4 585 359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17 970 862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18 037 733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Ivar Holmstad, Gilegutua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975 920 011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