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20641391794f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8862fbe4774e96"/>
  </p:sldMasterIdLst>
  <p:sldIdLst>
    <p:sldId xmlns:r="http://schemas.openxmlformats.org/officeDocument/2006/relationships" id="256" r:id="Rb9697e2859024603"/>
    <p:sldId xmlns:r="http://schemas.openxmlformats.org/officeDocument/2006/relationships" id="257" r:id="Raedd9e58b5264f92"/>
    <p:sldId xmlns:r="http://schemas.openxmlformats.org/officeDocument/2006/relationships" id="258" r:id="R4b77ce88ec52491d"/>
    <p:sldId xmlns:r="http://schemas.openxmlformats.org/officeDocument/2006/relationships" id="259" r:id="Rc8fbed28341043f9"/>
    <p:sldId xmlns:r="http://schemas.openxmlformats.org/officeDocument/2006/relationships" id="260" r:id="Rdfbe6a97575a42bf"/>
    <p:sldId xmlns:r="http://schemas.openxmlformats.org/officeDocument/2006/relationships" id="261" r:id="R4c654974e3ae4803"/>
    <p:sldId xmlns:r="http://schemas.openxmlformats.org/officeDocument/2006/relationships" id="262" r:id="R6223c18329704c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862fbe4774e96" /><Relationship Type="http://schemas.openxmlformats.org/officeDocument/2006/relationships/slide" Target="/ppt/slides/slide1.xml" Id="Rb9697e2859024603" /><Relationship Type="http://schemas.openxmlformats.org/officeDocument/2006/relationships/slide" Target="/ppt/slides/slide2.xml" Id="Raedd9e58b5264f92" /><Relationship Type="http://schemas.openxmlformats.org/officeDocument/2006/relationships/slide" Target="/ppt/slides/slide3.xml" Id="R4b77ce88ec52491d" /><Relationship Type="http://schemas.openxmlformats.org/officeDocument/2006/relationships/slide" Target="/ppt/slides/slide4.xml" Id="Rc8fbed28341043f9" /><Relationship Type="http://schemas.openxmlformats.org/officeDocument/2006/relationships/slide" Target="/ppt/slides/slide5.xml" Id="Rdfbe6a97575a42bf" /><Relationship Type="http://schemas.openxmlformats.org/officeDocument/2006/relationships/slide" Target="/ppt/slides/slide6.xml" Id="R4c654974e3ae4803" /><Relationship Type="http://schemas.openxmlformats.org/officeDocument/2006/relationships/slide" Target="/ppt/slides/slide7.xml" Id="R6223c18329704c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182277c5c4d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fec3ffdd74ce0" /><Relationship Type="http://schemas.openxmlformats.org/officeDocument/2006/relationships/theme" Target="/ppt/slideMasters/theme/theme1.xml" Id="Rcd921bf702804a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afec3ffdd74c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96bf699164c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ed5da665f49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e11a2d4624f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2b4069a934d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a2f015dba4c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562cad80442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ba1cfc36d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LINDGREN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LINDGREN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LINDGREN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LINDGREN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LINDGREN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LINDGREN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44 417 054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3 873 874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3 174 274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3 255 374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20 338 289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LINDGREN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 HÅNDVERKSGRUPPEN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LINDGREN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Rigedalen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10 85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murmester.lindgren@tiscali.no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975 930 025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LINDGREN AS</a:t>
            </a:r>
          </a:p>
        </p:txBody>
      </p:sp>
    </p:spTree>
  </p:cSld>
  <p:clrMapOvr>
    <a:masterClrMapping xmlns:a="http://schemas.openxmlformats.org/drawingml/2006/main"/>
  </p:clrMapOvr>
</p:sld>
</file>