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2343e79e9c41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08b1a100924130"/>
  </p:sldMasterIdLst>
  <p:sldIdLst>
    <p:sldId xmlns:r="http://schemas.openxmlformats.org/officeDocument/2006/relationships" id="256" r:id="R7f73e162fd1f42aa"/>
    <p:sldId xmlns:r="http://schemas.openxmlformats.org/officeDocument/2006/relationships" id="257" r:id="Rbb48eda2ae404bf4"/>
    <p:sldId xmlns:r="http://schemas.openxmlformats.org/officeDocument/2006/relationships" id="258" r:id="R0e54c9cc6fe44f19"/>
    <p:sldId xmlns:r="http://schemas.openxmlformats.org/officeDocument/2006/relationships" id="259" r:id="R89f5782a4a2f4d54"/>
    <p:sldId xmlns:r="http://schemas.openxmlformats.org/officeDocument/2006/relationships" id="260" r:id="Rd2cfdfd3666a4a83"/>
    <p:sldId xmlns:r="http://schemas.openxmlformats.org/officeDocument/2006/relationships" id="261" r:id="R9774c5609011409c"/>
    <p:sldId xmlns:r="http://schemas.openxmlformats.org/officeDocument/2006/relationships" id="262" r:id="Rdcba3b01d82b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08b1a100924130" /><Relationship Type="http://schemas.openxmlformats.org/officeDocument/2006/relationships/slide" Target="/ppt/slides/slide1.xml" Id="R7f73e162fd1f42aa" /><Relationship Type="http://schemas.openxmlformats.org/officeDocument/2006/relationships/slide" Target="/ppt/slides/slide2.xml" Id="Rbb48eda2ae404bf4" /><Relationship Type="http://schemas.openxmlformats.org/officeDocument/2006/relationships/slide" Target="/ppt/slides/slide3.xml" Id="R0e54c9cc6fe44f19" /><Relationship Type="http://schemas.openxmlformats.org/officeDocument/2006/relationships/slide" Target="/ppt/slides/slide4.xml" Id="R89f5782a4a2f4d54" /><Relationship Type="http://schemas.openxmlformats.org/officeDocument/2006/relationships/slide" Target="/ppt/slides/slide5.xml" Id="Rd2cfdfd3666a4a83" /><Relationship Type="http://schemas.openxmlformats.org/officeDocument/2006/relationships/slide" Target="/ppt/slides/slide6.xml" Id="R9774c5609011409c" /><Relationship Type="http://schemas.openxmlformats.org/officeDocument/2006/relationships/slide" Target="/ppt/slides/slide7.xml" Id="Rdcba3b01d82b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a8fe88f2644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1b9d3440e4fef" /><Relationship Type="http://schemas.openxmlformats.org/officeDocument/2006/relationships/theme" Target="/ppt/slideMasters/theme/theme1.xml" Id="R7a4366d6d7fc4c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81b9d3440e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73d4990c94d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6a013055d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db909615bf41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1e7b9f39449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c6a181c7d4a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afe11a1b4f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3627799242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BILUTLEIE GRENLAND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BILUTLEIE GRENLAND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21 271 921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3 772 994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7 078 240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FUNNEMARK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LSSR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Hovenggata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55 09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hertz.porsgrunn@hertz.no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975 933 377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BILUTLEIE GRENLAND AS</a:t>
            </a:r>
          </a:p>
        </p:txBody>
      </p:sp>
    </p:spTree>
  </p:cSld>
  <p:clrMapOvr>
    <a:masterClrMapping xmlns:a="http://schemas.openxmlformats.org/drawingml/2006/main"/>
  </p:clrMapOvr>
</p:sld>
</file>