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a42fa698654a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77e05cd0d742f0"/>
  </p:sldMasterIdLst>
  <p:sldIdLst>
    <p:sldId xmlns:r="http://schemas.openxmlformats.org/officeDocument/2006/relationships" id="256" r:id="R4051734163ec4be1"/>
    <p:sldId xmlns:r="http://schemas.openxmlformats.org/officeDocument/2006/relationships" id="257" r:id="R26a519c8f90a4054"/>
    <p:sldId xmlns:r="http://schemas.openxmlformats.org/officeDocument/2006/relationships" id="258" r:id="R2e8137b7a0f6411c"/>
    <p:sldId xmlns:r="http://schemas.openxmlformats.org/officeDocument/2006/relationships" id="259" r:id="R7c1a889f00654491"/>
    <p:sldId xmlns:r="http://schemas.openxmlformats.org/officeDocument/2006/relationships" id="260" r:id="Ref4d3a510d204875"/>
    <p:sldId xmlns:r="http://schemas.openxmlformats.org/officeDocument/2006/relationships" id="261" r:id="R73d43876369e4daa"/>
    <p:sldId xmlns:r="http://schemas.openxmlformats.org/officeDocument/2006/relationships" id="262" r:id="Reb3f8a23d83a4a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77e05cd0d742f0" /><Relationship Type="http://schemas.openxmlformats.org/officeDocument/2006/relationships/slide" Target="/ppt/slides/slide1.xml" Id="R4051734163ec4be1" /><Relationship Type="http://schemas.openxmlformats.org/officeDocument/2006/relationships/slide" Target="/ppt/slides/slide2.xml" Id="R26a519c8f90a4054" /><Relationship Type="http://schemas.openxmlformats.org/officeDocument/2006/relationships/slide" Target="/ppt/slides/slide3.xml" Id="R2e8137b7a0f6411c" /><Relationship Type="http://schemas.openxmlformats.org/officeDocument/2006/relationships/slide" Target="/ppt/slides/slide4.xml" Id="R7c1a889f00654491" /><Relationship Type="http://schemas.openxmlformats.org/officeDocument/2006/relationships/slide" Target="/ppt/slides/slide5.xml" Id="Ref4d3a510d204875" /><Relationship Type="http://schemas.openxmlformats.org/officeDocument/2006/relationships/slide" Target="/ppt/slides/slide6.xml" Id="R73d43876369e4daa" /><Relationship Type="http://schemas.openxmlformats.org/officeDocument/2006/relationships/slide" Target="/ppt/slides/slide7.xml" Id="Reb3f8a23d83a4a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ec66e4863444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6a85096094ab5" /><Relationship Type="http://schemas.openxmlformats.org/officeDocument/2006/relationships/theme" Target="/ppt/slideMasters/theme/theme1.xml" Id="Rdacaf8fe3acc45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c6a85096094a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06df33ebc45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95ab8a28746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7194860424b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ef9fbe5eb42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9b81499de48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1abec711147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e8c87862e43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BILUTLEIE GRENLAND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GRENLAND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BILUTLEIE GRENLAND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GRENLAND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GRENLAND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GRENLAND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21 271 921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536 055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404 511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3 772 994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7 078 240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GRENLAND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FUNNEMARK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LSSR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GRENLAND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Hovenggata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3915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55 09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hertz.porsgrunn@hertz.no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975 933 377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GRENLAND AS</a:t>
            </a:r>
          </a:p>
        </p:txBody>
      </p:sp>
    </p:spTree>
  </p:cSld>
  <p:clrMapOvr>
    <a:masterClrMapping xmlns:a="http://schemas.openxmlformats.org/drawingml/2006/main"/>
  </p:clrMapOvr>
</p:sld>
</file>