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1949b4098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75f4324e74d95"/>
  </p:sldMasterIdLst>
  <p:sldIdLst>
    <p:sldId xmlns:r="http://schemas.openxmlformats.org/officeDocument/2006/relationships" id="256" r:id="Rd697bfe02cb24510"/>
    <p:sldId xmlns:r="http://schemas.openxmlformats.org/officeDocument/2006/relationships" id="257" r:id="R619af9a199d04052"/>
    <p:sldId xmlns:r="http://schemas.openxmlformats.org/officeDocument/2006/relationships" id="258" r:id="R4973e242227d478f"/>
    <p:sldId xmlns:r="http://schemas.openxmlformats.org/officeDocument/2006/relationships" id="259" r:id="R9105aca87b8b4edd"/>
    <p:sldId xmlns:r="http://schemas.openxmlformats.org/officeDocument/2006/relationships" id="260" r:id="R3ceccd8b646346c6"/>
    <p:sldId xmlns:r="http://schemas.openxmlformats.org/officeDocument/2006/relationships" id="261" r:id="R2b05f57d15e2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75f4324e74d95" /><Relationship Type="http://schemas.openxmlformats.org/officeDocument/2006/relationships/slide" Target="/ppt/slides/slide1.xml" Id="Rd697bfe02cb24510" /><Relationship Type="http://schemas.openxmlformats.org/officeDocument/2006/relationships/slide" Target="/ppt/slides/slide2.xml" Id="R619af9a199d04052" /><Relationship Type="http://schemas.openxmlformats.org/officeDocument/2006/relationships/slide" Target="/ppt/slides/slide3.xml" Id="R4973e242227d478f" /><Relationship Type="http://schemas.openxmlformats.org/officeDocument/2006/relationships/slide" Target="/ppt/slides/slide4.xml" Id="R9105aca87b8b4edd" /><Relationship Type="http://schemas.openxmlformats.org/officeDocument/2006/relationships/slide" Target="/ppt/slides/slide5.xml" Id="R3ceccd8b646346c6" /><Relationship Type="http://schemas.openxmlformats.org/officeDocument/2006/relationships/slide" Target="/ppt/slides/slide6.xml" Id="R2b05f57d15e2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31417502b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cfd4b66e4a1a" /><Relationship Type="http://schemas.openxmlformats.org/officeDocument/2006/relationships/theme" Target="/ppt/slideMasters/theme/theme1.xml" Id="Rc4e32cfe625a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9cfd4b66e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f37f95619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26484336543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ec57dfc1344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2134d922b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65084c24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bc623b7b9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53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975 942 007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