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e6575543741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cf9b10e004bbb"/>
  </p:sldMasterIdLst>
  <p:sldIdLst>
    <p:sldId xmlns:r="http://schemas.openxmlformats.org/officeDocument/2006/relationships" id="256" r:id="R7ce809cb103845c4"/>
    <p:sldId xmlns:r="http://schemas.openxmlformats.org/officeDocument/2006/relationships" id="257" r:id="R6817c3922c054e13"/>
    <p:sldId xmlns:r="http://schemas.openxmlformats.org/officeDocument/2006/relationships" id="258" r:id="Rabcb52e609694597"/>
    <p:sldId xmlns:r="http://schemas.openxmlformats.org/officeDocument/2006/relationships" id="259" r:id="Re9df8fe013604a2b"/>
    <p:sldId xmlns:r="http://schemas.openxmlformats.org/officeDocument/2006/relationships" id="260" r:id="R7d1636cf70aa44b2"/>
    <p:sldId xmlns:r="http://schemas.openxmlformats.org/officeDocument/2006/relationships" id="261" r:id="R325b418d480c4e6b"/>
    <p:sldId xmlns:r="http://schemas.openxmlformats.org/officeDocument/2006/relationships" id="262" r:id="R4cbe190b6738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cf9b10e004bbb" /><Relationship Type="http://schemas.openxmlformats.org/officeDocument/2006/relationships/slide" Target="/ppt/slides/slide1.xml" Id="R7ce809cb103845c4" /><Relationship Type="http://schemas.openxmlformats.org/officeDocument/2006/relationships/slide" Target="/ppt/slides/slide2.xml" Id="R6817c3922c054e13" /><Relationship Type="http://schemas.openxmlformats.org/officeDocument/2006/relationships/slide" Target="/ppt/slides/slide3.xml" Id="Rabcb52e609694597" /><Relationship Type="http://schemas.openxmlformats.org/officeDocument/2006/relationships/slide" Target="/ppt/slides/slide4.xml" Id="Re9df8fe013604a2b" /><Relationship Type="http://schemas.openxmlformats.org/officeDocument/2006/relationships/slide" Target="/ppt/slides/slide5.xml" Id="R7d1636cf70aa44b2" /><Relationship Type="http://schemas.openxmlformats.org/officeDocument/2006/relationships/slide" Target="/ppt/slides/slide6.xml" Id="R325b418d480c4e6b" /><Relationship Type="http://schemas.openxmlformats.org/officeDocument/2006/relationships/slide" Target="/ppt/slides/slide7.xml" Id="R4cbe190b6738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5a16eed30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f1d0987314896" /><Relationship Type="http://schemas.openxmlformats.org/officeDocument/2006/relationships/theme" Target="/ppt/slideMasters/theme/theme1.xml" Id="R90c61c3f62d8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f1d098731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938a543a844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38ae706fc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0c296cf9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ce1172a73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67c7d8fc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b7fac3c5c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11abdedab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TOGIN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9 092 459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53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975 942 007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TOGIN AS</a:t>
            </a:r>
          </a:p>
        </p:txBody>
      </p:sp>
    </p:spTree>
  </p:cSld>
  <p:clrMapOvr>
    <a:masterClrMapping xmlns:a="http://schemas.openxmlformats.org/drawingml/2006/main"/>
  </p:clrMapOvr>
</p:sld>
</file>