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01577c0fe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52f9769654dff"/>
  </p:sldMasterIdLst>
  <p:sldIdLst>
    <p:sldId xmlns:r="http://schemas.openxmlformats.org/officeDocument/2006/relationships" id="256" r:id="Rbf28c955e91d4ecc"/>
    <p:sldId xmlns:r="http://schemas.openxmlformats.org/officeDocument/2006/relationships" id="257" r:id="R626fd7938bbb4b55"/>
    <p:sldId xmlns:r="http://schemas.openxmlformats.org/officeDocument/2006/relationships" id="258" r:id="R2e0198a239f748ef"/>
    <p:sldId xmlns:r="http://schemas.openxmlformats.org/officeDocument/2006/relationships" id="259" r:id="R621ef260f7b941f7"/>
    <p:sldId xmlns:r="http://schemas.openxmlformats.org/officeDocument/2006/relationships" id="260" r:id="R6278f3203b2d4dcf"/>
    <p:sldId xmlns:r="http://schemas.openxmlformats.org/officeDocument/2006/relationships" id="261" r:id="R1879f420e8b54835"/>
    <p:sldId xmlns:r="http://schemas.openxmlformats.org/officeDocument/2006/relationships" id="262" r:id="R9a4bc648aafa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52f9769654dff" /><Relationship Type="http://schemas.openxmlformats.org/officeDocument/2006/relationships/slide" Target="/ppt/slides/slide1.xml" Id="Rbf28c955e91d4ecc" /><Relationship Type="http://schemas.openxmlformats.org/officeDocument/2006/relationships/slide" Target="/ppt/slides/slide2.xml" Id="R626fd7938bbb4b55" /><Relationship Type="http://schemas.openxmlformats.org/officeDocument/2006/relationships/slide" Target="/ppt/slides/slide3.xml" Id="R2e0198a239f748ef" /><Relationship Type="http://schemas.openxmlformats.org/officeDocument/2006/relationships/slide" Target="/ppt/slides/slide4.xml" Id="R621ef260f7b941f7" /><Relationship Type="http://schemas.openxmlformats.org/officeDocument/2006/relationships/slide" Target="/ppt/slides/slide5.xml" Id="R6278f3203b2d4dcf" /><Relationship Type="http://schemas.openxmlformats.org/officeDocument/2006/relationships/slide" Target="/ppt/slides/slide6.xml" Id="R1879f420e8b54835" /><Relationship Type="http://schemas.openxmlformats.org/officeDocument/2006/relationships/slide" Target="/ppt/slides/slide7.xml" Id="R9a4bc648aafa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050f67d89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d4851beca42b5" /><Relationship Type="http://schemas.openxmlformats.org/officeDocument/2006/relationships/theme" Target="/ppt/slideMasters/theme/theme1.xml" Id="R33dcab404e3e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d4851beca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6fe621959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8d32e094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d2ebfbabf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3be47150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d96a808b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e8cabe91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247baf7a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FINNØY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 ELEKTRO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14 207 976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7 593 622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15 245 501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INSTALLASJON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REILSTAD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RAMSFJELL ROLF IDAR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Judabergvegen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975 945 316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ELEKTRO AS</a:t>
            </a:r>
          </a:p>
        </p:txBody>
      </p:sp>
    </p:spTree>
  </p:cSld>
  <p:clrMapOvr>
    <a:masterClrMapping xmlns:a="http://schemas.openxmlformats.org/drawingml/2006/main"/>
  </p:clrMapOvr>
</p:sld>
</file>