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a17218a2f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bb9bc258d401d"/>
  </p:sldMasterIdLst>
  <p:sldIdLst>
    <p:sldId xmlns:r="http://schemas.openxmlformats.org/officeDocument/2006/relationships" id="256" r:id="R65b9b0df76f64eee"/>
    <p:sldId xmlns:r="http://schemas.openxmlformats.org/officeDocument/2006/relationships" id="257" r:id="Rd510025796fa4ed5"/>
    <p:sldId xmlns:r="http://schemas.openxmlformats.org/officeDocument/2006/relationships" id="258" r:id="Rb30e212538764b19"/>
    <p:sldId xmlns:r="http://schemas.openxmlformats.org/officeDocument/2006/relationships" id="259" r:id="Ra5e262fa1ec54bd4"/>
    <p:sldId xmlns:r="http://schemas.openxmlformats.org/officeDocument/2006/relationships" id="260" r:id="Rd7623d79b4144b46"/>
    <p:sldId xmlns:r="http://schemas.openxmlformats.org/officeDocument/2006/relationships" id="261" r:id="R30ccfb7e109640cb"/>
    <p:sldId xmlns:r="http://schemas.openxmlformats.org/officeDocument/2006/relationships" id="262" r:id="Rd3a6baa2ee5c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bb9bc258d401d" /><Relationship Type="http://schemas.openxmlformats.org/officeDocument/2006/relationships/slide" Target="/ppt/slides/slide1.xml" Id="R65b9b0df76f64eee" /><Relationship Type="http://schemas.openxmlformats.org/officeDocument/2006/relationships/slide" Target="/ppt/slides/slide2.xml" Id="Rd510025796fa4ed5" /><Relationship Type="http://schemas.openxmlformats.org/officeDocument/2006/relationships/slide" Target="/ppt/slides/slide3.xml" Id="Rb30e212538764b19" /><Relationship Type="http://schemas.openxmlformats.org/officeDocument/2006/relationships/slide" Target="/ppt/slides/slide4.xml" Id="Ra5e262fa1ec54bd4" /><Relationship Type="http://schemas.openxmlformats.org/officeDocument/2006/relationships/slide" Target="/ppt/slides/slide5.xml" Id="Rd7623d79b4144b46" /><Relationship Type="http://schemas.openxmlformats.org/officeDocument/2006/relationships/slide" Target="/ppt/slides/slide6.xml" Id="R30ccfb7e109640cb" /><Relationship Type="http://schemas.openxmlformats.org/officeDocument/2006/relationships/slide" Target="/ppt/slides/slide7.xml" Id="Rd3a6baa2ee5c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e35ed0253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7496f6044caa" /><Relationship Type="http://schemas.openxmlformats.org/officeDocument/2006/relationships/theme" Target="/ppt/slideMasters/theme/theme1.xml" Id="R69e52d7440a8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d7496f604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ae325940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55d999fd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f77a6b20b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c50aa70d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ced9d4b6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43ec1fb2a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2d5ce236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ZIRCONIA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ZIRCONIA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21 007 431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THORMODSEN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thorleif.thormodsen@zirconia.no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www.zirconia.no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975 947 475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ZIRCONIA AS</a:t>
            </a:r>
          </a:p>
        </p:txBody>
      </p:sp>
    </p:spTree>
  </p:cSld>
  <p:clrMapOvr>
    <a:masterClrMapping xmlns:a="http://schemas.openxmlformats.org/drawingml/2006/main"/>
  </p:clrMapOvr>
</p:sld>
</file>