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62665259bf46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95e79ccbb84692"/>
  </p:sldMasterIdLst>
  <p:sldIdLst>
    <p:sldId xmlns:r="http://schemas.openxmlformats.org/officeDocument/2006/relationships" id="256" r:id="R496970a9f98746ff"/>
    <p:sldId xmlns:r="http://schemas.openxmlformats.org/officeDocument/2006/relationships" id="257" r:id="R41507e09d1414a39"/>
    <p:sldId xmlns:r="http://schemas.openxmlformats.org/officeDocument/2006/relationships" id="258" r:id="R2ee94f33e01b4392"/>
    <p:sldId xmlns:r="http://schemas.openxmlformats.org/officeDocument/2006/relationships" id="259" r:id="Rc3972355ae5b42f5"/>
    <p:sldId xmlns:r="http://schemas.openxmlformats.org/officeDocument/2006/relationships" id="260" r:id="Rd4f3e68908484f51"/>
    <p:sldId xmlns:r="http://schemas.openxmlformats.org/officeDocument/2006/relationships" id="261" r:id="Ra61cbbcbdfcc42ea"/>
    <p:sldId xmlns:r="http://schemas.openxmlformats.org/officeDocument/2006/relationships" id="262" r:id="R87409cd4935e49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95e79ccbb84692" /><Relationship Type="http://schemas.openxmlformats.org/officeDocument/2006/relationships/slide" Target="/ppt/slides/slide1.xml" Id="R496970a9f98746ff" /><Relationship Type="http://schemas.openxmlformats.org/officeDocument/2006/relationships/slide" Target="/ppt/slides/slide2.xml" Id="R41507e09d1414a39" /><Relationship Type="http://schemas.openxmlformats.org/officeDocument/2006/relationships/slide" Target="/ppt/slides/slide3.xml" Id="R2ee94f33e01b4392" /><Relationship Type="http://schemas.openxmlformats.org/officeDocument/2006/relationships/slide" Target="/ppt/slides/slide4.xml" Id="Rc3972355ae5b42f5" /><Relationship Type="http://schemas.openxmlformats.org/officeDocument/2006/relationships/slide" Target="/ppt/slides/slide5.xml" Id="Rd4f3e68908484f51" /><Relationship Type="http://schemas.openxmlformats.org/officeDocument/2006/relationships/slide" Target="/ppt/slides/slide6.xml" Id="Ra61cbbcbdfcc42ea" /><Relationship Type="http://schemas.openxmlformats.org/officeDocument/2006/relationships/slide" Target="/ppt/slides/slide7.xml" Id="R87409cd4935e49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8051b8edca49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e0279fc35445f5" /><Relationship Type="http://schemas.openxmlformats.org/officeDocument/2006/relationships/theme" Target="/ppt/slideMasters/theme/theme1.xml" Id="R21add5b6c95746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e0279fc35445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58c9558c3a4e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8fa785c4a246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c3b0a8dfde43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a484d9536f44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e44cc7bead4c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0177cbd6eb4a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65961dc95f4c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TECHNICRAFT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TECHNICRAFT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TECHNICRAFT AS ble etablert [år] og holder til i Skotterud.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TECHNICRAFT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TECHNICRAFT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TECHNICRAFT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−23 056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416 680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1 959 696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2 037 433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TECHNICRAFT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NINA DORTHEA ODLAND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TRYGVE KNUTSEN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TECHNICRAFT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Oberst Krebsv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2230 Skotterud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83 79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975 949 958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TECHNICRAFT AS</a:t>
            </a:r>
          </a:p>
        </p:txBody>
      </p:sp>
    </p:spTree>
  </p:cSld>
  <p:clrMapOvr>
    <a:masterClrMapping xmlns:a="http://schemas.openxmlformats.org/drawingml/2006/main"/>
  </p:clrMapOvr>
</p:sld>
</file>