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3ce578438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4ccc7b84c4168"/>
  </p:sldMasterIdLst>
  <p:sldIdLst>
    <p:sldId xmlns:r="http://schemas.openxmlformats.org/officeDocument/2006/relationships" id="256" r:id="Rb12c26b2f33a4fd1"/>
    <p:sldId xmlns:r="http://schemas.openxmlformats.org/officeDocument/2006/relationships" id="257" r:id="R9e53837a7130484d"/>
    <p:sldId xmlns:r="http://schemas.openxmlformats.org/officeDocument/2006/relationships" id="258" r:id="R8f1e0e23e34e46fd"/>
    <p:sldId xmlns:r="http://schemas.openxmlformats.org/officeDocument/2006/relationships" id="259" r:id="Rdc82c784cd3b4b23"/>
    <p:sldId xmlns:r="http://schemas.openxmlformats.org/officeDocument/2006/relationships" id="260" r:id="Rdc02892eb3e7479a"/>
    <p:sldId xmlns:r="http://schemas.openxmlformats.org/officeDocument/2006/relationships" id="261" r:id="R411ebda4452a49d1"/>
    <p:sldId xmlns:r="http://schemas.openxmlformats.org/officeDocument/2006/relationships" id="262" r:id="R571205f9d813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4ccc7b84c4168" /><Relationship Type="http://schemas.openxmlformats.org/officeDocument/2006/relationships/slide" Target="/ppt/slides/slide1.xml" Id="Rb12c26b2f33a4fd1" /><Relationship Type="http://schemas.openxmlformats.org/officeDocument/2006/relationships/slide" Target="/ppt/slides/slide2.xml" Id="R9e53837a7130484d" /><Relationship Type="http://schemas.openxmlformats.org/officeDocument/2006/relationships/slide" Target="/ppt/slides/slide3.xml" Id="R8f1e0e23e34e46fd" /><Relationship Type="http://schemas.openxmlformats.org/officeDocument/2006/relationships/slide" Target="/ppt/slides/slide4.xml" Id="Rdc82c784cd3b4b23" /><Relationship Type="http://schemas.openxmlformats.org/officeDocument/2006/relationships/slide" Target="/ppt/slides/slide5.xml" Id="Rdc02892eb3e7479a" /><Relationship Type="http://schemas.openxmlformats.org/officeDocument/2006/relationships/slide" Target="/ppt/slides/slide6.xml" Id="R411ebda4452a49d1" /><Relationship Type="http://schemas.openxmlformats.org/officeDocument/2006/relationships/slide" Target="/ppt/slides/slide7.xml" Id="R571205f9d813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a8376a869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de068f2444a9" /><Relationship Type="http://schemas.openxmlformats.org/officeDocument/2006/relationships/theme" Target="/ppt/slideMasters/theme/theme1.xml" Id="Re93e3eac8c5f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ede068f24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3f0edd647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54fe7536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1abda78bc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eeb2f6e2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68e97bdb3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58ababa8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910cabc4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INGENIØRFIRMAET SVENDSEN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INGENIØRFIRMAET SVENDSEN &amp; CO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20 353 991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7 814 317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13 881 404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STIG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INGENIØRFIRMAET SVENDSEN &amp; CO AS</a:t>
            </a:r>
          </a:p>
        </p:txBody>
      </p:sp>
    </p:spTree>
  </p:cSld>
  <p:clrMapOvr>
    <a:masterClrMapping xmlns:a="http://schemas.openxmlformats.org/drawingml/2006/main"/>
  </p:clrMapOvr>
</p:sld>
</file>