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1e080ed3f148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f4c5d2b88e4f75"/>
  </p:sldMasterIdLst>
  <p:sldIdLst>
    <p:sldId xmlns:r="http://schemas.openxmlformats.org/officeDocument/2006/relationships" id="256" r:id="R5c5c62edcf8542f9"/>
    <p:sldId xmlns:r="http://schemas.openxmlformats.org/officeDocument/2006/relationships" id="257" r:id="Re943ae3f75364aa1"/>
    <p:sldId xmlns:r="http://schemas.openxmlformats.org/officeDocument/2006/relationships" id="258" r:id="Ra2d8febddbf04757"/>
    <p:sldId xmlns:r="http://schemas.openxmlformats.org/officeDocument/2006/relationships" id="259" r:id="R1e1fc5375b1d42de"/>
    <p:sldId xmlns:r="http://schemas.openxmlformats.org/officeDocument/2006/relationships" id="260" r:id="R5e3950497aaa4443"/>
    <p:sldId xmlns:r="http://schemas.openxmlformats.org/officeDocument/2006/relationships" id="261" r:id="R34aadec0b1c54951"/>
    <p:sldId xmlns:r="http://schemas.openxmlformats.org/officeDocument/2006/relationships" id="262" r:id="R8c9fd046c8c84c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4c5d2b88e4f75" /><Relationship Type="http://schemas.openxmlformats.org/officeDocument/2006/relationships/slide" Target="/ppt/slides/slide1.xml" Id="R5c5c62edcf8542f9" /><Relationship Type="http://schemas.openxmlformats.org/officeDocument/2006/relationships/slide" Target="/ppt/slides/slide2.xml" Id="Re943ae3f75364aa1" /><Relationship Type="http://schemas.openxmlformats.org/officeDocument/2006/relationships/slide" Target="/ppt/slides/slide3.xml" Id="Ra2d8febddbf04757" /><Relationship Type="http://schemas.openxmlformats.org/officeDocument/2006/relationships/slide" Target="/ppt/slides/slide4.xml" Id="R1e1fc5375b1d42de" /><Relationship Type="http://schemas.openxmlformats.org/officeDocument/2006/relationships/slide" Target="/ppt/slides/slide5.xml" Id="R5e3950497aaa4443" /><Relationship Type="http://schemas.openxmlformats.org/officeDocument/2006/relationships/slide" Target="/ppt/slides/slide6.xml" Id="R34aadec0b1c54951" /><Relationship Type="http://schemas.openxmlformats.org/officeDocument/2006/relationships/slide" Target="/ppt/slides/slide7.xml" Id="R8c9fd046c8c84c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045ade3c248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b3be696554ce3" /><Relationship Type="http://schemas.openxmlformats.org/officeDocument/2006/relationships/theme" Target="/ppt/slideMasters/theme/theme1.xml" Id="R47695195283941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b3be696554c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5684ac7e14d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5844508fe44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2b4785a0f43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50ed579f443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0e08d440a40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51f67267743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18976569e4d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PANDION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PANDION COMMUNICATION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483 282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HELGAKER JAN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Borgund Økonomi AS, Lilleakerveien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975 955 486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