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dac645f9a046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70a199faae43e5"/>
  </p:sldMasterIdLst>
  <p:sldIdLst>
    <p:sldId xmlns:r="http://schemas.openxmlformats.org/officeDocument/2006/relationships" id="256" r:id="R9e7553fdd4d14b74"/>
    <p:sldId xmlns:r="http://schemas.openxmlformats.org/officeDocument/2006/relationships" id="257" r:id="Rd29ffe3649b74960"/>
    <p:sldId xmlns:r="http://schemas.openxmlformats.org/officeDocument/2006/relationships" id="258" r:id="Rfe943b0f2c1549f5"/>
    <p:sldId xmlns:r="http://schemas.openxmlformats.org/officeDocument/2006/relationships" id="259" r:id="Re23c1f1e639f4fe5"/>
    <p:sldId xmlns:r="http://schemas.openxmlformats.org/officeDocument/2006/relationships" id="260" r:id="Rfdc4db8fae6a489e"/>
    <p:sldId xmlns:r="http://schemas.openxmlformats.org/officeDocument/2006/relationships" id="261" r:id="R48537043344a44c5"/>
    <p:sldId xmlns:r="http://schemas.openxmlformats.org/officeDocument/2006/relationships" id="262" r:id="Rc0ee4c73a2fb4a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0a199faae43e5" /><Relationship Type="http://schemas.openxmlformats.org/officeDocument/2006/relationships/slide" Target="/ppt/slides/slide1.xml" Id="R9e7553fdd4d14b74" /><Relationship Type="http://schemas.openxmlformats.org/officeDocument/2006/relationships/slide" Target="/ppt/slides/slide2.xml" Id="Rd29ffe3649b74960" /><Relationship Type="http://schemas.openxmlformats.org/officeDocument/2006/relationships/slide" Target="/ppt/slides/slide3.xml" Id="Rfe943b0f2c1549f5" /><Relationship Type="http://schemas.openxmlformats.org/officeDocument/2006/relationships/slide" Target="/ppt/slides/slide4.xml" Id="Re23c1f1e639f4fe5" /><Relationship Type="http://schemas.openxmlformats.org/officeDocument/2006/relationships/slide" Target="/ppt/slides/slide5.xml" Id="Rfdc4db8fae6a489e" /><Relationship Type="http://schemas.openxmlformats.org/officeDocument/2006/relationships/slide" Target="/ppt/slides/slide6.xml" Id="R48537043344a44c5" /><Relationship Type="http://schemas.openxmlformats.org/officeDocument/2006/relationships/slide" Target="/ppt/slides/slide7.xml" Id="Rc0ee4c73a2fb4a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27275b9b340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1c3d09dab4250" /><Relationship Type="http://schemas.openxmlformats.org/officeDocument/2006/relationships/theme" Target="/ppt/slideMasters/theme/theme1.xml" Id="R82048591588645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21c3d09dab42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890bae5eb42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cea6abb4a4d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00ca3d8104c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37b3797fd45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e17e66da34c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195865b1540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33c9ca7414e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ÄLVSBYHUS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ÄLVSBYHUS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ÄLVSBYHUS NORGE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ÄLVSBYHUS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ÄLVSBYHUS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ÄLVSBYHUS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206 428 630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6 516 100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5 269 665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126 979 028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425 737 942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ÄLVSBYHUS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ÄLVSBYHUS INTRESSENTER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ÄLVSBYHUS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Ekholtveien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23 54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marked@alvsbyhus.no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www.alvsbyhus.no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975 955 885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ÄLVSBYHUS NORGE AS</a:t>
            </a:r>
          </a:p>
        </p:txBody>
      </p:sp>
    </p:spTree>
  </p:cSld>
  <p:clrMapOvr>
    <a:masterClrMapping xmlns:a="http://schemas.openxmlformats.org/drawingml/2006/main"/>
  </p:clrMapOvr>
</p:sld>
</file>