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7a82eeef9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ebf1f6b1f472e"/>
  </p:sldMasterIdLst>
  <p:sldIdLst>
    <p:sldId xmlns:r="http://schemas.openxmlformats.org/officeDocument/2006/relationships" id="256" r:id="R2213077ccfcd4669"/>
    <p:sldId xmlns:r="http://schemas.openxmlformats.org/officeDocument/2006/relationships" id="257" r:id="Re12b1b342c4346bd"/>
    <p:sldId xmlns:r="http://schemas.openxmlformats.org/officeDocument/2006/relationships" id="258" r:id="R2cb7d665bf844b33"/>
    <p:sldId xmlns:r="http://schemas.openxmlformats.org/officeDocument/2006/relationships" id="259" r:id="R34b84715337445cc"/>
    <p:sldId xmlns:r="http://schemas.openxmlformats.org/officeDocument/2006/relationships" id="260" r:id="R9a29533fa29a45ee"/>
    <p:sldId xmlns:r="http://schemas.openxmlformats.org/officeDocument/2006/relationships" id="261" r:id="R134bcc0e08ac4eb2"/>
    <p:sldId xmlns:r="http://schemas.openxmlformats.org/officeDocument/2006/relationships" id="262" r:id="Ree06e014a60445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ebf1f6b1f472e" /><Relationship Type="http://schemas.openxmlformats.org/officeDocument/2006/relationships/slide" Target="/ppt/slides/slide1.xml" Id="R2213077ccfcd4669" /><Relationship Type="http://schemas.openxmlformats.org/officeDocument/2006/relationships/slide" Target="/ppt/slides/slide2.xml" Id="Re12b1b342c4346bd" /><Relationship Type="http://schemas.openxmlformats.org/officeDocument/2006/relationships/slide" Target="/ppt/slides/slide3.xml" Id="R2cb7d665bf844b33" /><Relationship Type="http://schemas.openxmlformats.org/officeDocument/2006/relationships/slide" Target="/ppt/slides/slide4.xml" Id="R34b84715337445cc" /><Relationship Type="http://schemas.openxmlformats.org/officeDocument/2006/relationships/slide" Target="/ppt/slides/slide5.xml" Id="R9a29533fa29a45ee" /><Relationship Type="http://schemas.openxmlformats.org/officeDocument/2006/relationships/slide" Target="/ppt/slides/slide6.xml" Id="R134bcc0e08ac4eb2" /><Relationship Type="http://schemas.openxmlformats.org/officeDocument/2006/relationships/slide" Target="/ppt/slides/slide7.xml" Id="Ree06e014a60445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05eb46eae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a00fe0e54112" /><Relationship Type="http://schemas.openxmlformats.org/officeDocument/2006/relationships/theme" Target="/ppt/slideMasters/theme/theme1.xml" Id="R0fdeb4e6b043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1a00fe0e5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6ac3178f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f5b89ee8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cf8ca14f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ebddab04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b46eb68eb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87035ff7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783496c5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