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688ad466f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b5ef5c4dd40d8"/>
  </p:sldMasterIdLst>
  <p:sldIdLst>
    <p:sldId xmlns:r="http://schemas.openxmlformats.org/officeDocument/2006/relationships" id="256" r:id="R180c42cdff534d70"/>
    <p:sldId xmlns:r="http://schemas.openxmlformats.org/officeDocument/2006/relationships" id="257" r:id="R0cdf9adee50c4bdd"/>
    <p:sldId xmlns:r="http://schemas.openxmlformats.org/officeDocument/2006/relationships" id="258" r:id="Rec1f061011134e57"/>
    <p:sldId xmlns:r="http://schemas.openxmlformats.org/officeDocument/2006/relationships" id="259" r:id="Re46570a1c0174710"/>
    <p:sldId xmlns:r="http://schemas.openxmlformats.org/officeDocument/2006/relationships" id="260" r:id="R19705da4fa764ce8"/>
    <p:sldId xmlns:r="http://schemas.openxmlformats.org/officeDocument/2006/relationships" id="261" r:id="Rd801bd7e30c54c5e"/>
    <p:sldId xmlns:r="http://schemas.openxmlformats.org/officeDocument/2006/relationships" id="262" r:id="Rbf7eb3ffdeec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b5ef5c4dd40d8" /><Relationship Type="http://schemas.openxmlformats.org/officeDocument/2006/relationships/slide" Target="/ppt/slides/slide1.xml" Id="R180c42cdff534d70" /><Relationship Type="http://schemas.openxmlformats.org/officeDocument/2006/relationships/slide" Target="/ppt/slides/slide2.xml" Id="R0cdf9adee50c4bdd" /><Relationship Type="http://schemas.openxmlformats.org/officeDocument/2006/relationships/slide" Target="/ppt/slides/slide3.xml" Id="Rec1f061011134e57" /><Relationship Type="http://schemas.openxmlformats.org/officeDocument/2006/relationships/slide" Target="/ppt/slides/slide4.xml" Id="Re46570a1c0174710" /><Relationship Type="http://schemas.openxmlformats.org/officeDocument/2006/relationships/slide" Target="/ppt/slides/slide5.xml" Id="R19705da4fa764ce8" /><Relationship Type="http://schemas.openxmlformats.org/officeDocument/2006/relationships/slide" Target="/ppt/slides/slide6.xml" Id="Rd801bd7e30c54c5e" /><Relationship Type="http://schemas.openxmlformats.org/officeDocument/2006/relationships/slide" Target="/ppt/slides/slide7.xml" Id="Rbf7eb3ffdeec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cd4230b2f43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62e1437704256" /><Relationship Type="http://schemas.openxmlformats.org/officeDocument/2006/relationships/theme" Target="/ppt/slideMasters/theme/theme1.xml" Id="Ra4db89d1902846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62e14377042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33df877f8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3102c3fd49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a3612c005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c100f1ff3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231ff963546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ec7093bb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d8c9b548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OTF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OTF ANLEGG AS ble etablert [år] og holder til i Bybrua.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58 902 341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1 525 272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10 092 105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18 575 780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MUNKELIEN STEIN HENRIK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MUNKELIEN HENRIK F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Brattengvegen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2822 Bybrua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42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eli@opplandtorkefabrikk.no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975 959 880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OTF ANLEGG AS</a:t>
            </a:r>
          </a:p>
        </p:txBody>
      </p:sp>
    </p:spTree>
  </p:cSld>
  <p:clrMapOvr>
    <a:masterClrMapping xmlns:a="http://schemas.openxmlformats.org/drawingml/2006/main"/>
  </p:clrMapOvr>
</p:sld>
</file>