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12525ff73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e130abcf7472a"/>
  </p:sldMasterIdLst>
  <p:sldIdLst>
    <p:sldId xmlns:r="http://schemas.openxmlformats.org/officeDocument/2006/relationships" id="256" r:id="R691dadc9fe5c4c6f"/>
    <p:sldId xmlns:r="http://schemas.openxmlformats.org/officeDocument/2006/relationships" id="257" r:id="R9796f92b75434231"/>
    <p:sldId xmlns:r="http://schemas.openxmlformats.org/officeDocument/2006/relationships" id="258" r:id="R55e9fa7079ae4c55"/>
    <p:sldId xmlns:r="http://schemas.openxmlformats.org/officeDocument/2006/relationships" id="259" r:id="R076444114590441b"/>
    <p:sldId xmlns:r="http://schemas.openxmlformats.org/officeDocument/2006/relationships" id="260" r:id="Rc74ed5d01ec140f7"/>
    <p:sldId xmlns:r="http://schemas.openxmlformats.org/officeDocument/2006/relationships" id="261" r:id="R28c2c554069b4bba"/>
    <p:sldId xmlns:r="http://schemas.openxmlformats.org/officeDocument/2006/relationships" id="262" r:id="R3e126207abec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e130abcf7472a" /><Relationship Type="http://schemas.openxmlformats.org/officeDocument/2006/relationships/slide" Target="/ppt/slides/slide1.xml" Id="R691dadc9fe5c4c6f" /><Relationship Type="http://schemas.openxmlformats.org/officeDocument/2006/relationships/slide" Target="/ppt/slides/slide2.xml" Id="R9796f92b75434231" /><Relationship Type="http://schemas.openxmlformats.org/officeDocument/2006/relationships/slide" Target="/ppt/slides/slide3.xml" Id="R55e9fa7079ae4c55" /><Relationship Type="http://schemas.openxmlformats.org/officeDocument/2006/relationships/slide" Target="/ppt/slides/slide4.xml" Id="R076444114590441b" /><Relationship Type="http://schemas.openxmlformats.org/officeDocument/2006/relationships/slide" Target="/ppt/slides/slide5.xml" Id="Rc74ed5d01ec140f7" /><Relationship Type="http://schemas.openxmlformats.org/officeDocument/2006/relationships/slide" Target="/ppt/slides/slide6.xml" Id="R28c2c554069b4bba" /><Relationship Type="http://schemas.openxmlformats.org/officeDocument/2006/relationships/slide" Target="/ppt/slides/slide7.xml" Id="R3e126207abec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e0d73c276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314e8a8c46cd" /><Relationship Type="http://schemas.openxmlformats.org/officeDocument/2006/relationships/theme" Target="/ppt/slideMasters/theme/theme1.xml" Id="Rb934d57c425f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5314e8a8c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0cbacfbf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d9de1d0e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73e48221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de23c29c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6adfe94a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257832f0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4a065e68b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GULSET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GULSET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12 207 863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4 869 633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GULSET STEIN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KLEMETSEN ODD EINAR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ØYVIND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GULSET AS</a:t>
            </a:r>
          </a:p>
        </p:txBody>
      </p:sp>
    </p:spTree>
  </p:cSld>
  <p:clrMapOvr>
    <a:masterClrMapping xmlns:a="http://schemas.openxmlformats.org/drawingml/2006/main"/>
  </p:clrMapOvr>
</p:sld>
</file>