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45e3b064a345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3c0f2812024436"/>
  </p:sldMasterIdLst>
  <p:sldIdLst>
    <p:sldId xmlns:r="http://schemas.openxmlformats.org/officeDocument/2006/relationships" id="256" r:id="R6ba107c804914e72"/>
    <p:sldId xmlns:r="http://schemas.openxmlformats.org/officeDocument/2006/relationships" id="257" r:id="R702941cd3b9b4d74"/>
    <p:sldId xmlns:r="http://schemas.openxmlformats.org/officeDocument/2006/relationships" id="258" r:id="R7e98949741bf4def"/>
    <p:sldId xmlns:r="http://schemas.openxmlformats.org/officeDocument/2006/relationships" id="259" r:id="Rd4801f1b54034e4d"/>
    <p:sldId xmlns:r="http://schemas.openxmlformats.org/officeDocument/2006/relationships" id="260" r:id="Rd5a9793ee8874351"/>
    <p:sldId xmlns:r="http://schemas.openxmlformats.org/officeDocument/2006/relationships" id="261" r:id="R9af4bfe20bde4a5b"/>
    <p:sldId xmlns:r="http://schemas.openxmlformats.org/officeDocument/2006/relationships" id="262" r:id="R5ddee88b061d43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3c0f2812024436" /><Relationship Type="http://schemas.openxmlformats.org/officeDocument/2006/relationships/slide" Target="/ppt/slides/slide1.xml" Id="R6ba107c804914e72" /><Relationship Type="http://schemas.openxmlformats.org/officeDocument/2006/relationships/slide" Target="/ppt/slides/slide2.xml" Id="R702941cd3b9b4d74" /><Relationship Type="http://schemas.openxmlformats.org/officeDocument/2006/relationships/slide" Target="/ppt/slides/slide3.xml" Id="R7e98949741bf4def" /><Relationship Type="http://schemas.openxmlformats.org/officeDocument/2006/relationships/slide" Target="/ppt/slides/slide4.xml" Id="Rd4801f1b54034e4d" /><Relationship Type="http://schemas.openxmlformats.org/officeDocument/2006/relationships/slide" Target="/ppt/slides/slide5.xml" Id="Rd5a9793ee8874351" /><Relationship Type="http://schemas.openxmlformats.org/officeDocument/2006/relationships/slide" Target="/ppt/slides/slide6.xml" Id="R9af4bfe20bde4a5b" /><Relationship Type="http://schemas.openxmlformats.org/officeDocument/2006/relationships/slide" Target="/ppt/slides/slide7.xml" Id="R5ddee88b061d43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a25932b7b4d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0f50996544945" /><Relationship Type="http://schemas.openxmlformats.org/officeDocument/2006/relationships/theme" Target="/ppt/slideMasters/theme/theme1.xml" Id="Ra9d397b97eeb46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80f509965449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59a447acd42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795634c064f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4a1c163e446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9241a7c234c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e5a0a3cef41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d1350d8e44f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b4e84aac044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RUTLE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RUTLE VVS AS ble etablert [år] og holder til i Kinsarvik.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19 391 691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2 581 956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1 997 849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6 308 040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12 460 763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RUTLE NILS JOHANNES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BJORØY ROAR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TVEISME KRISTOFER RUTLE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INSTANES IRENE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LUTRO WIBEKE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5780 Kinsarvik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66 33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975 963 764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RUTLE VVS AS</a:t>
            </a:r>
          </a:p>
        </p:txBody>
      </p:sp>
    </p:spTree>
  </p:cSld>
  <p:clrMapOvr>
    <a:masterClrMapping xmlns:a="http://schemas.openxmlformats.org/drawingml/2006/main"/>
  </p:clrMapOvr>
</p:sld>
</file>