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e7bdeba29f4d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948de9be0d446b"/>
  </p:sldMasterIdLst>
  <p:sldIdLst>
    <p:sldId xmlns:r="http://schemas.openxmlformats.org/officeDocument/2006/relationships" id="256" r:id="R63fe9b76e97d49f0"/>
    <p:sldId xmlns:r="http://schemas.openxmlformats.org/officeDocument/2006/relationships" id="257" r:id="Re0c4601cea8f4841"/>
    <p:sldId xmlns:r="http://schemas.openxmlformats.org/officeDocument/2006/relationships" id="258" r:id="Reb92dc49a5344d86"/>
    <p:sldId xmlns:r="http://schemas.openxmlformats.org/officeDocument/2006/relationships" id="259" r:id="Rd466c3217a4340ba"/>
    <p:sldId xmlns:r="http://schemas.openxmlformats.org/officeDocument/2006/relationships" id="260" r:id="R63ef4e1755a740e4"/>
    <p:sldId xmlns:r="http://schemas.openxmlformats.org/officeDocument/2006/relationships" id="261" r:id="Rb8c99813ca1a45b6"/>
    <p:sldId xmlns:r="http://schemas.openxmlformats.org/officeDocument/2006/relationships" id="262" r:id="Rb4f1bfd2517e48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948de9be0d446b" /><Relationship Type="http://schemas.openxmlformats.org/officeDocument/2006/relationships/slide" Target="/ppt/slides/slide1.xml" Id="R63fe9b76e97d49f0" /><Relationship Type="http://schemas.openxmlformats.org/officeDocument/2006/relationships/slide" Target="/ppt/slides/slide2.xml" Id="Re0c4601cea8f4841" /><Relationship Type="http://schemas.openxmlformats.org/officeDocument/2006/relationships/slide" Target="/ppt/slides/slide3.xml" Id="Reb92dc49a5344d86" /><Relationship Type="http://schemas.openxmlformats.org/officeDocument/2006/relationships/slide" Target="/ppt/slides/slide4.xml" Id="Rd466c3217a4340ba" /><Relationship Type="http://schemas.openxmlformats.org/officeDocument/2006/relationships/slide" Target="/ppt/slides/slide5.xml" Id="R63ef4e1755a740e4" /><Relationship Type="http://schemas.openxmlformats.org/officeDocument/2006/relationships/slide" Target="/ppt/slides/slide6.xml" Id="Rb8c99813ca1a45b6" /><Relationship Type="http://schemas.openxmlformats.org/officeDocument/2006/relationships/slide" Target="/ppt/slides/slide7.xml" Id="Rb4f1bfd2517e48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7cb6f1748f47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b39a16f8b4f0f" /><Relationship Type="http://schemas.openxmlformats.org/officeDocument/2006/relationships/theme" Target="/ppt/slideMasters/theme/theme1.xml" Id="Rf669448cb75143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8b39a16f8b4f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79c7225cc42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951ad7ab944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dad3bf62e48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576bd793740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56ed7a56549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7f183afea48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f1ffa5b9e4f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FJELLSTRAND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FJELLSTRAND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−1 052 650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−312 822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4 455 614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5 816 427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TYCHESEN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Buerstranda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3234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975 964 191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FJELLSTRAND AS</a:t>
            </a:r>
          </a:p>
        </p:txBody>
      </p:sp>
    </p:spTree>
  </p:cSld>
  <p:clrMapOvr>
    <a:masterClrMapping xmlns:a="http://schemas.openxmlformats.org/drawingml/2006/main"/>
  </p:clrMapOvr>
</p:sld>
</file>