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d3284cee4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441547edf4fa4"/>
  </p:sldMasterIdLst>
  <p:sldIdLst>
    <p:sldId xmlns:r="http://schemas.openxmlformats.org/officeDocument/2006/relationships" id="256" r:id="R6eb2eb032888434a"/>
    <p:sldId xmlns:r="http://schemas.openxmlformats.org/officeDocument/2006/relationships" id="257" r:id="R6971c2ee16514bef"/>
    <p:sldId xmlns:r="http://schemas.openxmlformats.org/officeDocument/2006/relationships" id="258" r:id="Re75d23f4ca5046ba"/>
    <p:sldId xmlns:r="http://schemas.openxmlformats.org/officeDocument/2006/relationships" id="259" r:id="Rc3b33b8c949b4738"/>
    <p:sldId xmlns:r="http://schemas.openxmlformats.org/officeDocument/2006/relationships" id="260" r:id="R2c6e7ba8907045bf"/>
    <p:sldId xmlns:r="http://schemas.openxmlformats.org/officeDocument/2006/relationships" id="261" r:id="R4826de015832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441547edf4fa4" /><Relationship Type="http://schemas.openxmlformats.org/officeDocument/2006/relationships/slide" Target="/ppt/slides/slide1.xml" Id="R6eb2eb032888434a" /><Relationship Type="http://schemas.openxmlformats.org/officeDocument/2006/relationships/slide" Target="/ppt/slides/slide2.xml" Id="R6971c2ee16514bef" /><Relationship Type="http://schemas.openxmlformats.org/officeDocument/2006/relationships/slide" Target="/ppt/slides/slide3.xml" Id="Re75d23f4ca5046ba" /><Relationship Type="http://schemas.openxmlformats.org/officeDocument/2006/relationships/slide" Target="/ppt/slides/slide4.xml" Id="Rc3b33b8c949b4738" /><Relationship Type="http://schemas.openxmlformats.org/officeDocument/2006/relationships/slide" Target="/ppt/slides/slide5.xml" Id="R2c6e7ba8907045bf" /><Relationship Type="http://schemas.openxmlformats.org/officeDocument/2006/relationships/slide" Target="/ppt/slides/slide6.xml" Id="R4826de015832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6239d520b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db1188ef45ff" /><Relationship Type="http://schemas.openxmlformats.org/officeDocument/2006/relationships/theme" Target="/ppt/slideMasters/theme/theme1.xml" Id="R3dc8c2ab9b0d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7db1188ef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813da5279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f638ee3cc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a0bbb4bf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c7e5c4f1e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a66966d4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b94b0e6e4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