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6686a4dad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986e95510447e"/>
  </p:sldMasterIdLst>
  <p:sldIdLst>
    <p:sldId xmlns:r="http://schemas.openxmlformats.org/officeDocument/2006/relationships" id="256" r:id="R069a76586dff4fc3"/>
    <p:sldId xmlns:r="http://schemas.openxmlformats.org/officeDocument/2006/relationships" id="257" r:id="R9f465bcb2b9645b0"/>
    <p:sldId xmlns:r="http://schemas.openxmlformats.org/officeDocument/2006/relationships" id="258" r:id="R992898374a5449b6"/>
    <p:sldId xmlns:r="http://schemas.openxmlformats.org/officeDocument/2006/relationships" id="259" r:id="R08858a17fe5b4e69"/>
    <p:sldId xmlns:r="http://schemas.openxmlformats.org/officeDocument/2006/relationships" id="260" r:id="Rc07f441765044924"/>
    <p:sldId xmlns:r="http://schemas.openxmlformats.org/officeDocument/2006/relationships" id="261" r:id="Rc62e71d5dfc84041"/>
    <p:sldId xmlns:r="http://schemas.openxmlformats.org/officeDocument/2006/relationships" id="262" r:id="R55b9ef6aa0c4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986e95510447e" /><Relationship Type="http://schemas.openxmlformats.org/officeDocument/2006/relationships/slide" Target="/ppt/slides/slide1.xml" Id="R069a76586dff4fc3" /><Relationship Type="http://schemas.openxmlformats.org/officeDocument/2006/relationships/slide" Target="/ppt/slides/slide2.xml" Id="R9f465bcb2b9645b0" /><Relationship Type="http://schemas.openxmlformats.org/officeDocument/2006/relationships/slide" Target="/ppt/slides/slide3.xml" Id="R992898374a5449b6" /><Relationship Type="http://schemas.openxmlformats.org/officeDocument/2006/relationships/slide" Target="/ppt/slides/slide4.xml" Id="R08858a17fe5b4e69" /><Relationship Type="http://schemas.openxmlformats.org/officeDocument/2006/relationships/slide" Target="/ppt/slides/slide5.xml" Id="Rc07f441765044924" /><Relationship Type="http://schemas.openxmlformats.org/officeDocument/2006/relationships/slide" Target="/ppt/slides/slide6.xml" Id="Rc62e71d5dfc84041" /><Relationship Type="http://schemas.openxmlformats.org/officeDocument/2006/relationships/slide" Target="/ppt/slides/slide7.xml" Id="R55b9ef6aa0c4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55cda653b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52094a6646f4" /><Relationship Type="http://schemas.openxmlformats.org/officeDocument/2006/relationships/theme" Target="/ppt/slideMasters/theme/theme1.xml" Id="Rd72fd430b969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d52094a66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89930e0b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7d9356ef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55cc355b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7ea9361bf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6e40175d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a524bac3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0637d337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