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73ec63139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8f08de562473f"/>
  </p:sldMasterIdLst>
  <p:sldIdLst>
    <p:sldId xmlns:r="http://schemas.openxmlformats.org/officeDocument/2006/relationships" id="256" r:id="Re0438ced95ca4e34"/>
    <p:sldId xmlns:r="http://schemas.openxmlformats.org/officeDocument/2006/relationships" id="257" r:id="R17a41a1f447c4f0c"/>
    <p:sldId xmlns:r="http://schemas.openxmlformats.org/officeDocument/2006/relationships" id="258" r:id="Rbec874c987cc4a97"/>
    <p:sldId xmlns:r="http://schemas.openxmlformats.org/officeDocument/2006/relationships" id="259" r:id="R28d918399eec4955"/>
    <p:sldId xmlns:r="http://schemas.openxmlformats.org/officeDocument/2006/relationships" id="260" r:id="R694581b1358a4820"/>
    <p:sldId xmlns:r="http://schemas.openxmlformats.org/officeDocument/2006/relationships" id="261" r:id="Rba283752d46644f3"/>
    <p:sldId xmlns:r="http://schemas.openxmlformats.org/officeDocument/2006/relationships" id="262" r:id="R5fc60687c15d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8f08de562473f" /><Relationship Type="http://schemas.openxmlformats.org/officeDocument/2006/relationships/slide" Target="/ppt/slides/slide1.xml" Id="Re0438ced95ca4e34" /><Relationship Type="http://schemas.openxmlformats.org/officeDocument/2006/relationships/slide" Target="/ppt/slides/slide2.xml" Id="R17a41a1f447c4f0c" /><Relationship Type="http://schemas.openxmlformats.org/officeDocument/2006/relationships/slide" Target="/ppt/slides/slide3.xml" Id="Rbec874c987cc4a97" /><Relationship Type="http://schemas.openxmlformats.org/officeDocument/2006/relationships/slide" Target="/ppt/slides/slide4.xml" Id="R28d918399eec4955" /><Relationship Type="http://schemas.openxmlformats.org/officeDocument/2006/relationships/slide" Target="/ppt/slides/slide5.xml" Id="R694581b1358a4820" /><Relationship Type="http://schemas.openxmlformats.org/officeDocument/2006/relationships/slide" Target="/ppt/slides/slide6.xml" Id="Rba283752d46644f3" /><Relationship Type="http://schemas.openxmlformats.org/officeDocument/2006/relationships/slide" Target="/ppt/slides/slide7.xml" Id="R5fc60687c15d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46a15fd18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20665eb04a2c" /><Relationship Type="http://schemas.openxmlformats.org/officeDocument/2006/relationships/theme" Target="/ppt/slideMasters/theme/theme1.xml" Id="R4da330a22298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c20665eb0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472494969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1d955fca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43314eecb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0b6ab145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8ee56cd1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5d994556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2e260bee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BYGG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−311 221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EMBERLAND JØRGEN DAVID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Åkerhagan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09 33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DAVID BYGG AS</a:t>
            </a:r>
          </a:p>
        </p:txBody>
      </p:sp>
    </p:spTree>
  </p:cSld>
  <p:clrMapOvr>
    <a:masterClrMapping xmlns:a="http://schemas.openxmlformats.org/drawingml/2006/main"/>
  </p:clrMapOvr>
</p:sld>
</file>