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bafae3d4a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efe88a2474b0e"/>
  </p:sldMasterIdLst>
  <p:sldIdLst>
    <p:sldId xmlns:r="http://schemas.openxmlformats.org/officeDocument/2006/relationships" id="256" r:id="Rb095620485ef4855"/>
    <p:sldId xmlns:r="http://schemas.openxmlformats.org/officeDocument/2006/relationships" id="257" r:id="R12b79665dbf04714"/>
    <p:sldId xmlns:r="http://schemas.openxmlformats.org/officeDocument/2006/relationships" id="258" r:id="Rc7b12857f1704407"/>
    <p:sldId xmlns:r="http://schemas.openxmlformats.org/officeDocument/2006/relationships" id="259" r:id="R6df989c7dc764350"/>
    <p:sldId xmlns:r="http://schemas.openxmlformats.org/officeDocument/2006/relationships" id="260" r:id="R9e1b87a830774998"/>
    <p:sldId xmlns:r="http://schemas.openxmlformats.org/officeDocument/2006/relationships" id="261" r:id="R288cb3d1c212477a"/>
    <p:sldId xmlns:r="http://schemas.openxmlformats.org/officeDocument/2006/relationships" id="262" r:id="Rc51512a0f66b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efe88a2474b0e" /><Relationship Type="http://schemas.openxmlformats.org/officeDocument/2006/relationships/slide" Target="/ppt/slides/slide1.xml" Id="Rb095620485ef4855" /><Relationship Type="http://schemas.openxmlformats.org/officeDocument/2006/relationships/slide" Target="/ppt/slides/slide2.xml" Id="R12b79665dbf04714" /><Relationship Type="http://schemas.openxmlformats.org/officeDocument/2006/relationships/slide" Target="/ppt/slides/slide3.xml" Id="Rc7b12857f1704407" /><Relationship Type="http://schemas.openxmlformats.org/officeDocument/2006/relationships/slide" Target="/ppt/slides/slide4.xml" Id="R6df989c7dc764350" /><Relationship Type="http://schemas.openxmlformats.org/officeDocument/2006/relationships/slide" Target="/ppt/slides/slide5.xml" Id="R9e1b87a830774998" /><Relationship Type="http://schemas.openxmlformats.org/officeDocument/2006/relationships/slide" Target="/ppt/slides/slide6.xml" Id="R288cb3d1c212477a" /><Relationship Type="http://schemas.openxmlformats.org/officeDocument/2006/relationships/slide" Target="/ppt/slides/slide7.xml" Id="Rc51512a0f66b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5765d461e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a5a4400a4c6b" /><Relationship Type="http://schemas.openxmlformats.org/officeDocument/2006/relationships/theme" Target="/ppt/slideMasters/theme/theme1.xml" Id="R47be552180cc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9a5a4400a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8aaf0833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63c2927d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b7b2f29d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d6c01f36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62712163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8b7a3d7741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91d205c04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LARSSEN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LARSSEN INSTALLASJON AS ble etablert [år] og holder til i Silsand.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10 385 220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SVEIN EIRIK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ROKSTAD ØYVIND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MATS OLE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Sortebekken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9303 Silsand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49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LARSSEN INSTALLASJON AS</a:t>
            </a:r>
          </a:p>
        </p:txBody>
      </p:sp>
    </p:spTree>
  </p:cSld>
  <p:clrMapOvr>
    <a:masterClrMapping xmlns:a="http://schemas.openxmlformats.org/drawingml/2006/main"/>
  </p:clrMapOvr>
</p:sld>
</file>