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1d3044bd9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8cb969a474ef1"/>
  </p:sldMasterIdLst>
  <p:sldIdLst>
    <p:sldId xmlns:r="http://schemas.openxmlformats.org/officeDocument/2006/relationships" id="256" r:id="Rd1eafa23070e4fa7"/>
    <p:sldId xmlns:r="http://schemas.openxmlformats.org/officeDocument/2006/relationships" id="257" r:id="R556a4ddaa71d4d53"/>
    <p:sldId xmlns:r="http://schemas.openxmlformats.org/officeDocument/2006/relationships" id="258" r:id="Rbc4977fb90cf480e"/>
    <p:sldId xmlns:r="http://schemas.openxmlformats.org/officeDocument/2006/relationships" id="259" r:id="R4a7d7210a0b54f7c"/>
    <p:sldId xmlns:r="http://schemas.openxmlformats.org/officeDocument/2006/relationships" id="260" r:id="Rea3ddf3ebe5849e0"/>
    <p:sldId xmlns:r="http://schemas.openxmlformats.org/officeDocument/2006/relationships" id="261" r:id="R600943dfc62840fc"/>
    <p:sldId xmlns:r="http://schemas.openxmlformats.org/officeDocument/2006/relationships" id="262" r:id="R64270e6b8a5a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8cb969a474ef1" /><Relationship Type="http://schemas.openxmlformats.org/officeDocument/2006/relationships/slide" Target="/ppt/slides/slide1.xml" Id="Rd1eafa23070e4fa7" /><Relationship Type="http://schemas.openxmlformats.org/officeDocument/2006/relationships/slide" Target="/ppt/slides/slide2.xml" Id="R556a4ddaa71d4d53" /><Relationship Type="http://schemas.openxmlformats.org/officeDocument/2006/relationships/slide" Target="/ppt/slides/slide3.xml" Id="Rbc4977fb90cf480e" /><Relationship Type="http://schemas.openxmlformats.org/officeDocument/2006/relationships/slide" Target="/ppt/slides/slide4.xml" Id="R4a7d7210a0b54f7c" /><Relationship Type="http://schemas.openxmlformats.org/officeDocument/2006/relationships/slide" Target="/ppt/slides/slide5.xml" Id="Rea3ddf3ebe5849e0" /><Relationship Type="http://schemas.openxmlformats.org/officeDocument/2006/relationships/slide" Target="/ppt/slides/slide6.xml" Id="R600943dfc62840fc" /><Relationship Type="http://schemas.openxmlformats.org/officeDocument/2006/relationships/slide" Target="/ppt/slides/slide7.xml" Id="R64270e6b8a5a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a96eb736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9b9f9bb344a27" /><Relationship Type="http://schemas.openxmlformats.org/officeDocument/2006/relationships/theme" Target="/ppt/slideMasters/theme/theme1.xml" Id="Rb467624c3b3a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9b9f9bb34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5fa34beda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bf6a384f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c1ab04653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41b727ed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78e3ad4f3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432935ab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e8c7e438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RØR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54 169 460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6 358 477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15 043 356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27 673 349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OLA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 RØR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Bremsnes, Industriveien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24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siv-anita@langsetror.no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 RØR AS</a:t>
            </a:r>
          </a:p>
        </p:txBody>
      </p:sp>
    </p:spTree>
  </p:cSld>
  <p:clrMapOvr>
    <a:masterClrMapping xmlns:a="http://schemas.openxmlformats.org/drawingml/2006/main"/>
  </p:clrMapOvr>
</p:sld>
</file>