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53f43ef13d49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38c608c6d45a3"/>
  </p:sldMasterIdLst>
  <p:sldIdLst>
    <p:sldId xmlns:r="http://schemas.openxmlformats.org/officeDocument/2006/relationships" id="256" r:id="R3fd7adfc65914af0"/>
    <p:sldId xmlns:r="http://schemas.openxmlformats.org/officeDocument/2006/relationships" id="257" r:id="Re204ac105bcc4a4b"/>
    <p:sldId xmlns:r="http://schemas.openxmlformats.org/officeDocument/2006/relationships" id="258" r:id="R67f23326f2b742d7"/>
    <p:sldId xmlns:r="http://schemas.openxmlformats.org/officeDocument/2006/relationships" id="259" r:id="Rfd549a89410c4e40"/>
    <p:sldId xmlns:r="http://schemas.openxmlformats.org/officeDocument/2006/relationships" id="260" r:id="R0adf6563d8b34d2d"/>
    <p:sldId xmlns:r="http://schemas.openxmlformats.org/officeDocument/2006/relationships" id="261" r:id="R0095f829a97540ac"/>
    <p:sldId xmlns:r="http://schemas.openxmlformats.org/officeDocument/2006/relationships" id="262" r:id="R2fe62f0186b2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38c608c6d45a3" /><Relationship Type="http://schemas.openxmlformats.org/officeDocument/2006/relationships/slide" Target="/ppt/slides/slide1.xml" Id="R3fd7adfc65914af0" /><Relationship Type="http://schemas.openxmlformats.org/officeDocument/2006/relationships/slide" Target="/ppt/slides/slide2.xml" Id="Re204ac105bcc4a4b" /><Relationship Type="http://schemas.openxmlformats.org/officeDocument/2006/relationships/slide" Target="/ppt/slides/slide3.xml" Id="R67f23326f2b742d7" /><Relationship Type="http://schemas.openxmlformats.org/officeDocument/2006/relationships/slide" Target="/ppt/slides/slide4.xml" Id="Rfd549a89410c4e40" /><Relationship Type="http://schemas.openxmlformats.org/officeDocument/2006/relationships/slide" Target="/ppt/slides/slide5.xml" Id="R0adf6563d8b34d2d" /><Relationship Type="http://schemas.openxmlformats.org/officeDocument/2006/relationships/slide" Target="/ppt/slides/slide6.xml" Id="R0095f829a97540ac" /><Relationship Type="http://schemas.openxmlformats.org/officeDocument/2006/relationships/slide" Target="/ppt/slides/slide7.xml" Id="R2fe62f0186b2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eed03d5d544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4b32ab45d4bc0" /><Relationship Type="http://schemas.openxmlformats.org/officeDocument/2006/relationships/theme" Target="/ppt/slideMasters/theme/theme1.xml" Id="R808b1901d57d40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24b32ab45d4b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4808b157e46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4931c268548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cc5c9b2d145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a3d79ebc0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ab498447a42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f11ebe0f34d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98db1029f4f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RØRTEFT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RØRTEFT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139 823 205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17 511 278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14 510 937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23 517 160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47 590 613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INSTALCO SVERIGE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Blåveisstien 28 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26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975 983 862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RØRTEFT AS</a:t>
            </a:r>
          </a:p>
        </p:txBody>
      </p:sp>
    </p:spTree>
  </p:cSld>
  <p:clrMapOvr>
    <a:masterClrMapping xmlns:a="http://schemas.openxmlformats.org/drawingml/2006/main"/>
  </p:clrMapOvr>
</p:sld>
</file>