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ba3bcc92da4f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b6c80fe9064164"/>
  </p:sldMasterIdLst>
  <p:sldIdLst>
    <p:sldId xmlns:r="http://schemas.openxmlformats.org/officeDocument/2006/relationships" id="256" r:id="R0a9e344dafe5496c"/>
    <p:sldId xmlns:r="http://schemas.openxmlformats.org/officeDocument/2006/relationships" id="257" r:id="R49b5e6e2697446f1"/>
    <p:sldId xmlns:r="http://schemas.openxmlformats.org/officeDocument/2006/relationships" id="258" r:id="R8d9e5d74948e48b0"/>
    <p:sldId xmlns:r="http://schemas.openxmlformats.org/officeDocument/2006/relationships" id="259" r:id="R5e2ef17551d2498d"/>
    <p:sldId xmlns:r="http://schemas.openxmlformats.org/officeDocument/2006/relationships" id="260" r:id="R85e377f942644725"/>
    <p:sldId xmlns:r="http://schemas.openxmlformats.org/officeDocument/2006/relationships" id="261" r:id="Rb6b6d01a4c5241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b6c80fe9064164" /><Relationship Type="http://schemas.openxmlformats.org/officeDocument/2006/relationships/slide" Target="/ppt/slides/slide1.xml" Id="R0a9e344dafe5496c" /><Relationship Type="http://schemas.openxmlformats.org/officeDocument/2006/relationships/slide" Target="/ppt/slides/slide2.xml" Id="R49b5e6e2697446f1" /><Relationship Type="http://schemas.openxmlformats.org/officeDocument/2006/relationships/slide" Target="/ppt/slides/slide3.xml" Id="R8d9e5d74948e48b0" /><Relationship Type="http://schemas.openxmlformats.org/officeDocument/2006/relationships/slide" Target="/ppt/slides/slide4.xml" Id="R5e2ef17551d2498d" /><Relationship Type="http://schemas.openxmlformats.org/officeDocument/2006/relationships/slide" Target="/ppt/slides/slide5.xml" Id="R85e377f942644725" /><Relationship Type="http://schemas.openxmlformats.org/officeDocument/2006/relationships/slide" Target="/ppt/slides/slide6.xml" Id="Rb6b6d01a4c5241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0b54752a4142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e79017ad84835" /><Relationship Type="http://schemas.openxmlformats.org/officeDocument/2006/relationships/theme" Target="/ppt/slideMasters/theme/theme1.xml" Id="R3dd1eee8224749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ce79017ad848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f83292df140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aba81753e4e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64094bfe24a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6e197b63a45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ca5f12be747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14092ba6e4c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GRÅBREK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975 984 133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