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69abdf3f8e44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c91b826d4b4814"/>
  </p:sldMasterIdLst>
  <p:sldIdLst>
    <p:sldId xmlns:r="http://schemas.openxmlformats.org/officeDocument/2006/relationships" id="256" r:id="Rf7e32349649842f6"/>
    <p:sldId xmlns:r="http://schemas.openxmlformats.org/officeDocument/2006/relationships" id="257" r:id="R6fe432e15589476d"/>
    <p:sldId xmlns:r="http://schemas.openxmlformats.org/officeDocument/2006/relationships" id="258" r:id="R56d2544c502b451d"/>
    <p:sldId xmlns:r="http://schemas.openxmlformats.org/officeDocument/2006/relationships" id="259" r:id="R1dd8191ac0944888"/>
    <p:sldId xmlns:r="http://schemas.openxmlformats.org/officeDocument/2006/relationships" id="260" r:id="R783aec8b81f346cd"/>
    <p:sldId xmlns:r="http://schemas.openxmlformats.org/officeDocument/2006/relationships" id="261" r:id="Rd8b6d6df276e4e06"/>
    <p:sldId xmlns:r="http://schemas.openxmlformats.org/officeDocument/2006/relationships" id="262" r:id="Rf5c878aa6c65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91b826d4b4814" /><Relationship Type="http://schemas.openxmlformats.org/officeDocument/2006/relationships/slide" Target="/ppt/slides/slide1.xml" Id="Rf7e32349649842f6" /><Relationship Type="http://schemas.openxmlformats.org/officeDocument/2006/relationships/slide" Target="/ppt/slides/slide2.xml" Id="R6fe432e15589476d" /><Relationship Type="http://schemas.openxmlformats.org/officeDocument/2006/relationships/slide" Target="/ppt/slides/slide3.xml" Id="R56d2544c502b451d" /><Relationship Type="http://schemas.openxmlformats.org/officeDocument/2006/relationships/slide" Target="/ppt/slides/slide4.xml" Id="R1dd8191ac0944888" /><Relationship Type="http://schemas.openxmlformats.org/officeDocument/2006/relationships/slide" Target="/ppt/slides/slide5.xml" Id="R783aec8b81f346cd" /><Relationship Type="http://schemas.openxmlformats.org/officeDocument/2006/relationships/slide" Target="/ppt/slides/slide6.xml" Id="Rd8b6d6df276e4e06" /><Relationship Type="http://schemas.openxmlformats.org/officeDocument/2006/relationships/slide" Target="/ppt/slides/slide7.xml" Id="Rf5c878aa6c65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46f5ea1c3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70357ccdb4e37" /><Relationship Type="http://schemas.openxmlformats.org/officeDocument/2006/relationships/theme" Target="/ppt/slideMasters/theme/theme1.xml" Id="R0da9e1bb9734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70357ccdb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c99cb97714f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d06314017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89f75e48845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ca741d206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40a5578de43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bb59b77d342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4ac5ac26e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GRÅBREK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GRÅBREK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