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51ecb64d0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b20ba46d44155"/>
  </p:sldMasterIdLst>
  <p:sldIdLst>
    <p:sldId xmlns:r="http://schemas.openxmlformats.org/officeDocument/2006/relationships" id="256" r:id="R7d6637f3162644de"/>
    <p:sldId xmlns:r="http://schemas.openxmlformats.org/officeDocument/2006/relationships" id="257" r:id="R7d61fda25d024a73"/>
    <p:sldId xmlns:r="http://schemas.openxmlformats.org/officeDocument/2006/relationships" id="258" r:id="R47875c1de4244a44"/>
    <p:sldId xmlns:r="http://schemas.openxmlformats.org/officeDocument/2006/relationships" id="259" r:id="Rae1b0fd403494fec"/>
    <p:sldId xmlns:r="http://schemas.openxmlformats.org/officeDocument/2006/relationships" id="260" r:id="Rbe26a974a5884165"/>
    <p:sldId xmlns:r="http://schemas.openxmlformats.org/officeDocument/2006/relationships" id="261" r:id="R8c3c84bda042463f"/>
    <p:sldId xmlns:r="http://schemas.openxmlformats.org/officeDocument/2006/relationships" id="262" r:id="R5c5f37628569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b20ba46d44155" /><Relationship Type="http://schemas.openxmlformats.org/officeDocument/2006/relationships/slide" Target="/ppt/slides/slide1.xml" Id="R7d6637f3162644de" /><Relationship Type="http://schemas.openxmlformats.org/officeDocument/2006/relationships/slide" Target="/ppt/slides/slide2.xml" Id="R7d61fda25d024a73" /><Relationship Type="http://schemas.openxmlformats.org/officeDocument/2006/relationships/slide" Target="/ppt/slides/slide3.xml" Id="R47875c1de4244a44" /><Relationship Type="http://schemas.openxmlformats.org/officeDocument/2006/relationships/slide" Target="/ppt/slides/slide4.xml" Id="Rae1b0fd403494fec" /><Relationship Type="http://schemas.openxmlformats.org/officeDocument/2006/relationships/slide" Target="/ppt/slides/slide5.xml" Id="Rbe26a974a5884165" /><Relationship Type="http://schemas.openxmlformats.org/officeDocument/2006/relationships/slide" Target="/ppt/slides/slide6.xml" Id="R8c3c84bda042463f" /><Relationship Type="http://schemas.openxmlformats.org/officeDocument/2006/relationships/slide" Target="/ppt/slides/slide7.xml" Id="R5c5f37628569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df4e2c95a45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b61e29f32483b" /><Relationship Type="http://schemas.openxmlformats.org/officeDocument/2006/relationships/theme" Target="/ppt/slideMasters/theme/theme1.xml" Id="R680b61486bda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b61e29f3248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c3d838d154b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258820915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c4e7c65504b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fd54db45a46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6ac6446354e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18f87d93347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968ebddf7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GULDAHL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GULDAHL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GULDAHL AS ble etablert [år] og holder til i Skogbygda.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GULDAHL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GULDAHL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GULDAHL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4 580 888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1 977 555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GULDAHL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GULDAHL PER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GULDAHL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Togstad øvre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2164 Skogbygda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iguldahl@online.no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975 995 631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GULDAHL AS</a:t>
            </a:r>
          </a:p>
        </p:txBody>
      </p:sp>
    </p:spTree>
  </p:cSld>
  <p:clrMapOvr>
    <a:masterClrMapping xmlns:a="http://schemas.openxmlformats.org/drawingml/2006/main"/>
  </p:clrMapOvr>
</p:sld>
</file>