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9f30ab5f4649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f47afd9724714"/>
  </p:sldMasterIdLst>
  <p:sldIdLst>
    <p:sldId xmlns:r="http://schemas.openxmlformats.org/officeDocument/2006/relationships" id="256" r:id="R4f6e545cd1ae4ae7"/>
    <p:sldId xmlns:r="http://schemas.openxmlformats.org/officeDocument/2006/relationships" id="257" r:id="R7c36f9295d824d79"/>
    <p:sldId xmlns:r="http://schemas.openxmlformats.org/officeDocument/2006/relationships" id="258" r:id="Ra1b0f4d38fe74255"/>
    <p:sldId xmlns:r="http://schemas.openxmlformats.org/officeDocument/2006/relationships" id="259" r:id="Rbfd2046c46c34640"/>
    <p:sldId xmlns:r="http://schemas.openxmlformats.org/officeDocument/2006/relationships" id="260" r:id="R5324da4cda4a451c"/>
    <p:sldId xmlns:r="http://schemas.openxmlformats.org/officeDocument/2006/relationships" id="261" r:id="R6d37a3df274245fd"/>
    <p:sldId xmlns:r="http://schemas.openxmlformats.org/officeDocument/2006/relationships" id="262" r:id="R46bd53f33eca4b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f47afd9724714" /><Relationship Type="http://schemas.openxmlformats.org/officeDocument/2006/relationships/slide" Target="/ppt/slides/slide1.xml" Id="R4f6e545cd1ae4ae7" /><Relationship Type="http://schemas.openxmlformats.org/officeDocument/2006/relationships/slide" Target="/ppt/slides/slide2.xml" Id="R7c36f9295d824d79" /><Relationship Type="http://schemas.openxmlformats.org/officeDocument/2006/relationships/slide" Target="/ppt/slides/slide3.xml" Id="Ra1b0f4d38fe74255" /><Relationship Type="http://schemas.openxmlformats.org/officeDocument/2006/relationships/slide" Target="/ppt/slides/slide4.xml" Id="Rbfd2046c46c34640" /><Relationship Type="http://schemas.openxmlformats.org/officeDocument/2006/relationships/slide" Target="/ppt/slides/slide5.xml" Id="R5324da4cda4a451c" /><Relationship Type="http://schemas.openxmlformats.org/officeDocument/2006/relationships/slide" Target="/ppt/slides/slide6.xml" Id="R6d37a3df274245fd" /><Relationship Type="http://schemas.openxmlformats.org/officeDocument/2006/relationships/slide" Target="/ppt/slides/slide7.xml" Id="R46bd53f33eca4b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0505cfd89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de13defce4d40" /><Relationship Type="http://schemas.openxmlformats.org/officeDocument/2006/relationships/theme" Target="/ppt/slideMasters/theme/theme1.xml" Id="R062af4990044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de13defce4d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ffd69e99947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bf5fc1cf944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aa0b03fe6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0020ab5fc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fa11c9466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0a93994af4d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c1d7b9bad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LINK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LINK ARKITEKTUR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411 209 000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168 278 000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301 647 000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MULTICONSULT ASA  –  95,8 %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MULTICONSULT ASA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52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oslo@linkarkitektur.no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www.linkarkitektur.com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975 999 726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 ARKITEKTUR AS</a:t>
            </a:r>
          </a:p>
        </p:txBody>
      </p:sp>
    </p:spTree>
  </p:cSld>
  <p:clrMapOvr>
    <a:masterClrMapping xmlns:a="http://schemas.openxmlformats.org/drawingml/2006/main"/>
  </p:clrMapOvr>
</p:sld>
</file>