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dc8dfcb80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40ad66bb334e3b"/>
  </p:sldMasterIdLst>
  <p:sldIdLst>
    <p:sldId xmlns:r="http://schemas.openxmlformats.org/officeDocument/2006/relationships" id="256" r:id="R17a427f39c804706"/>
    <p:sldId xmlns:r="http://schemas.openxmlformats.org/officeDocument/2006/relationships" id="257" r:id="R658078094c624944"/>
    <p:sldId xmlns:r="http://schemas.openxmlformats.org/officeDocument/2006/relationships" id="258" r:id="R3247aadaf1474a09"/>
    <p:sldId xmlns:r="http://schemas.openxmlformats.org/officeDocument/2006/relationships" id="259" r:id="R23f4cf1fcd484c8a"/>
    <p:sldId xmlns:r="http://schemas.openxmlformats.org/officeDocument/2006/relationships" id="260" r:id="R8fb49a7011da4542"/>
    <p:sldId xmlns:r="http://schemas.openxmlformats.org/officeDocument/2006/relationships" id="261" r:id="R3190234601ff4079"/>
    <p:sldId xmlns:r="http://schemas.openxmlformats.org/officeDocument/2006/relationships" id="262" r:id="R50c1f4bb29694a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0ad66bb334e3b" /><Relationship Type="http://schemas.openxmlformats.org/officeDocument/2006/relationships/slide" Target="/ppt/slides/slide1.xml" Id="R17a427f39c804706" /><Relationship Type="http://schemas.openxmlformats.org/officeDocument/2006/relationships/slide" Target="/ppt/slides/slide2.xml" Id="R658078094c624944" /><Relationship Type="http://schemas.openxmlformats.org/officeDocument/2006/relationships/slide" Target="/ppt/slides/slide3.xml" Id="R3247aadaf1474a09" /><Relationship Type="http://schemas.openxmlformats.org/officeDocument/2006/relationships/slide" Target="/ppt/slides/slide4.xml" Id="R23f4cf1fcd484c8a" /><Relationship Type="http://schemas.openxmlformats.org/officeDocument/2006/relationships/slide" Target="/ppt/slides/slide5.xml" Id="R8fb49a7011da4542" /><Relationship Type="http://schemas.openxmlformats.org/officeDocument/2006/relationships/slide" Target="/ppt/slides/slide6.xml" Id="R3190234601ff4079" /><Relationship Type="http://schemas.openxmlformats.org/officeDocument/2006/relationships/slide" Target="/ppt/slides/slide7.xml" Id="R50c1f4bb29694a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66a544e3b40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3eb542a5c4cdf" /><Relationship Type="http://schemas.openxmlformats.org/officeDocument/2006/relationships/theme" Target="/ppt/slideMasters/theme/theme1.xml" Id="R0fbf0ec036f148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73eb542a5c4c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005b099c646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bf20d67474f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b7a487ad043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796d14654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5d963789a48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f888a37c34a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22b83025a41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BØ'EN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BØ'EN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BØ'EN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BØ'EN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BØ'EN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BØ'EN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4 196 943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236 537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572 809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BØ'EN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BØ'EN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Dublandsvegen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00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976 000 420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BØ'EN AS</a:t>
            </a:r>
          </a:p>
        </p:txBody>
      </p:sp>
    </p:spTree>
  </p:cSld>
  <p:clrMapOvr>
    <a:masterClrMapping xmlns:a="http://schemas.openxmlformats.org/drawingml/2006/main"/>
  </p:clrMapOvr>
</p:sld>
</file>