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9ac453946048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a794c3ceb4e69"/>
  </p:sldMasterIdLst>
  <p:sldIdLst>
    <p:sldId xmlns:r="http://schemas.openxmlformats.org/officeDocument/2006/relationships" id="256" r:id="R890f25d1db4240b8"/>
    <p:sldId xmlns:r="http://schemas.openxmlformats.org/officeDocument/2006/relationships" id="257" r:id="R738b3cf6279d4d36"/>
    <p:sldId xmlns:r="http://schemas.openxmlformats.org/officeDocument/2006/relationships" id="258" r:id="R05d78da9b0504ee2"/>
    <p:sldId xmlns:r="http://schemas.openxmlformats.org/officeDocument/2006/relationships" id="259" r:id="Rb7a24fdcfe794f05"/>
    <p:sldId xmlns:r="http://schemas.openxmlformats.org/officeDocument/2006/relationships" id="260" r:id="R92af0999e1e9448d"/>
    <p:sldId xmlns:r="http://schemas.openxmlformats.org/officeDocument/2006/relationships" id="261" r:id="R0faf5063de0f40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a794c3ceb4e69" /><Relationship Type="http://schemas.openxmlformats.org/officeDocument/2006/relationships/slide" Target="/ppt/slides/slide1.xml" Id="R890f25d1db4240b8" /><Relationship Type="http://schemas.openxmlformats.org/officeDocument/2006/relationships/slide" Target="/ppt/slides/slide2.xml" Id="R738b3cf6279d4d36" /><Relationship Type="http://schemas.openxmlformats.org/officeDocument/2006/relationships/slide" Target="/ppt/slides/slide3.xml" Id="R05d78da9b0504ee2" /><Relationship Type="http://schemas.openxmlformats.org/officeDocument/2006/relationships/slide" Target="/ppt/slides/slide4.xml" Id="Rb7a24fdcfe794f05" /><Relationship Type="http://schemas.openxmlformats.org/officeDocument/2006/relationships/slide" Target="/ppt/slides/slide5.xml" Id="R92af0999e1e9448d" /><Relationship Type="http://schemas.openxmlformats.org/officeDocument/2006/relationships/slide" Target="/ppt/slides/slide6.xml" Id="R0faf5063de0f40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ab8084927f4c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30dca68e14f02" /><Relationship Type="http://schemas.openxmlformats.org/officeDocument/2006/relationships/theme" Target="/ppt/slideMasters/theme/theme1.xml" Id="Red7f06ec49114f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30dca68e14f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da65205de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84d330b5741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72a04814f545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2439b64274c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b60898ea9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4df05be8c42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STRANDA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Bankgata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976 011 007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STRANDA RØRSERVICE AS</a:t>
            </a:r>
          </a:p>
        </p:txBody>
      </p:sp>
    </p:spTree>
  </p:cSld>
  <p:clrMapOvr>
    <a:masterClrMapping xmlns:a="http://schemas.openxmlformats.org/drawingml/2006/main"/>
  </p:clrMapOvr>
</p:sld>
</file>