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f4d4a55fd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631b639bc48f7"/>
  </p:sldMasterIdLst>
  <p:sldIdLst>
    <p:sldId xmlns:r="http://schemas.openxmlformats.org/officeDocument/2006/relationships" id="256" r:id="Ra4e3f7b9bbf64145"/>
    <p:sldId xmlns:r="http://schemas.openxmlformats.org/officeDocument/2006/relationships" id="257" r:id="R38fd8b3d56db4364"/>
    <p:sldId xmlns:r="http://schemas.openxmlformats.org/officeDocument/2006/relationships" id="258" r:id="Redcbdfb2db734821"/>
    <p:sldId xmlns:r="http://schemas.openxmlformats.org/officeDocument/2006/relationships" id="259" r:id="Re6a499f55df74245"/>
    <p:sldId xmlns:r="http://schemas.openxmlformats.org/officeDocument/2006/relationships" id="260" r:id="Rb9d8de6c779441e8"/>
    <p:sldId xmlns:r="http://schemas.openxmlformats.org/officeDocument/2006/relationships" id="261" r:id="R8adb31c5c61c486d"/>
    <p:sldId xmlns:r="http://schemas.openxmlformats.org/officeDocument/2006/relationships" id="262" r:id="Rfc6c983474fd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631b639bc48f7" /><Relationship Type="http://schemas.openxmlformats.org/officeDocument/2006/relationships/slide" Target="/ppt/slides/slide1.xml" Id="Ra4e3f7b9bbf64145" /><Relationship Type="http://schemas.openxmlformats.org/officeDocument/2006/relationships/slide" Target="/ppt/slides/slide2.xml" Id="R38fd8b3d56db4364" /><Relationship Type="http://schemas.openxmlformats.org/officeDocument/2006/relationships/slide" Target="/ppt/slides/slide3.xml" Id="Redcbdfb2db734821" /><Relationship Type="http://schemas.openxmlformats.org/officeDocument/2006/relationships/slide" Target="/ppt/slides/slide4.xml" Id="Re6a499f55df74245" /><Relationship Type="http://schemas.openxmlformats.org/officeDocument/2006/relationships/slide" Target="/ppt/slides/slide5.xml" Id="Rb9d8de6c779441e8" /><Relationship Type="http://schemas.openxmlformats.org/officeDocument/2006/relationships/slide" Target="/ppt/slides/slide6.xml" Id="R8adb31c5c61c486d" /><Relationship Type="http://schemas.openxmlformats.org/officeDocument/2006/relationships/slide" Target="/ppt/slides/slide7.xml" Id="Rfc6c983474fd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4eda2bcf7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bdbc18ab48f8" /><Relationship Type="http://schemas.openxmlformats.org/officeDocument/2006/relationships/theme" Target="/ppt/slideMasters/theme/theme1.xml" Id="Rb6bcf8d9d3af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4bdbc18ab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3c58ed39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f0537db90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82f45864c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358f718d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35362eaf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b45c5af9d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afdac1fe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STRANDA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RØRSERVICE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5 697 631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ØYSTEIN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KIRKHORN ELLING OLA DREGE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REKDAL KÅRE EGIL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