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9b080f01b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12cf9f55254ebc"/>
  </p:sldMasterIdLst>
  <p:sldIdLst>
    <p:sldId xmlns:r="http://schemas.openxmlformats.org/officeDocument/2006/relationships" id="256" r:id="Rdc043566d93042ce"/>
    <p:sldId xmlns:r="http://schemas.openxmlformats.org/officeDocument/2006/relationships" id="257" r:id="R52ec3bef4e7b493e"/>
    <p:sldId xmlns:r="http://schemas.openxmlformats.org/officeDocument/2006/relationships" id="258" r:id="R892216538eb345f4"/>
    <p:sldId xmlns:r="http://schemas.openxmlformats.org/officeDocument/2006/relationships" id="259" r:id="Rf00f0363ee1446f8"/>
    <p:sldId xmlns:r="http://schemas.openxmlformats.org/officeDocument/2006/relationships" id="260" r:id="Rfb7b4acecb3d498a"/>
    <p:sldId xmlns:r="http://schemas.openxmlformats.org/officeDocument/2006/relationships" id="261" r:id="R32f7401891464c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12cf9f55254ebc" /><Relationship Type="http://schemas.openxmlformats.org/officeDocument/2006/relationships/slide" Target="/ppt/slides/slide1.xml" Id="Rdc043566d93042ce" /><Relationship Type="http://schemas.openxmlformats.org/officeDocument/2006/relationships/slide" Target="/ppt/slides/slide2.xml" Id="R52ec3bef4e7b493e" /><Relationship Type="http://schemas.openxmlformats.org/officeDocument/2006/relationships/slide" Target="/ppt/slides/slide3.xml" Id="R892216538eb345f4" /><Relationship Type="http://schemas.openxmlformats.org/officeDocument/2006/relationships/slide" Target="/ppt/slides/slide4.xml" Id="Rf00f0363ee1446f8" /><Relationship Type="http://schemas.openxmlformats.org/officeDocument/2006/relationships/slide" Target="/ppt/slides/slide5.xml" Id="Rfb7b4acecb3d498a" /><Relationship Type="http://schemas.openxmlformats.org/officeDocument/2006/relationships/slide" Target="/ppt/slides/slide6.xml" Id="R32f7401891464c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554873c438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ad95934f6435c" /><Relationship Type="http://schemas.openxmlformats.org/officeDocument/2006/relationships/theme" Target="/ppt/slideMasters/theme/theme1.xml" Id="R42409d0af37943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aad95934f643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6d711259d42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cae883df848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61a65f2ca47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d8149e23e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c2cee394c0497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b512ad76344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PAGANO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View Procurator AS, 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24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976 014 111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PAGANO AS</a:t>
            </a:r>
          </a:p>
        </p:txBody>
      </p:sp>
    </p:spTree>
  </p:cSld>
  <p:clrMapOvr>
    <a:masterClrMapping xmlns:a="http://schemas.openxmlformats.org/drawingml/2006/main"/>
  </p:clrMapOvr>
</p:sld>
</file>