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01e662e89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6abb48afa42c9"/>
  </p:sldMasterIdLst>
  <p:sldIdLst>
    <p:sldId xmlns:r="http://schemas.openxmlformats.org/officeDocument/2006/relationships" id="256" r:id="R4f645ea94d044e25"/>
    <p:sldId xmlns:r="http://schemas.openxmlformats.org/officeDocument/2006/relationships" id="257" r:id="Rdcd6c91c63c2423d"/>
    <p:sldId xmlns:r="http://schemas.openxmlformats.org/officeDocument/2006/relationships" id="258" r:id="R44a3a982826e418c"/>
    <p:sldId xmlns:r="http://schemas.openxmlformats.org/officeDocument/2006/relationships" id="259" r:id="R318e5b4edb3d4abe"/>
    <p:sldId xmlns:r="http://schemas.openxmlformats.org/officeDocument/2006/relationships" id="260" r:id="R97fb4510a3a54f86"/>
    <p:sldId xmlns:r="http://schemas.openxmlformats.org/officeDocument/2006/relationships" id="261" r:id="R174fe7b735a04e1e"/>
    <p:sldId xmlns:r="http://schemas.openxmlformats.org/officeDocument/2006/relationships" id="262" r:id="R4a8e8ec65d72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6abb48afa42c9" /><Relationship Type="http://schemas.openxmlformats.org/officeDocument/2006/relationships/slide" Target="/ppt/slides/slide1.xml" Id="R4f645ea94d044e25" /><Relationship Type="http://schemas.openxmlformats.org/officeDocument/2006/relationships/slide" Target="/ppt/slides/slide2.xml" Id="Rdcd6c91c63c2423d" /><Relationship Type="http://schemas.openxmlformats.org/officeDocument/2006/relationships/slide" Target="/ppt/slides/slide3.xml" Id="R44a3a982826e418c" /><Relationship Type="http://schemas.openxmlformats.org/officeDocument/2006/relationships/slide" Target="/ppt/slides/slide4.xml" Id="R318e5b4edb3d4abe" /><Relationship Type="http://schemas.openxmlformats.org/officeDocument/2006/relationships/slide" Target="/ppt/slides/slide5.xml" Id="R97fb4510a3a54f86" /><Relationship Type="http://schemas.openxmlformats.org/officeDocument/2006/relationships/slide" Target="/ppt/slides/slide6.xml" Id="R174fe7b735a04e1e" /><Relationship Type="http://schemas.openxmlformats.org/officeDocument/2006/relationships/slide" Target="/ppt/slides/slide7.xml" Id="R4a8e8ec65d72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0d95ad4cb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250ad8e94fec" /><Relationship Type="http://schemas.openxmlformats.org/officeDocument/2006/relationships/theme" Target="/ppt/slideMasters/theme/theme1.xml" Id="Reaae82d3d5d5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d250ad8e9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01dd5c91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24102161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bcdadaa3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27b5490c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864b0917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165de039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e98858f3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PAGANO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40 073 013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168 417 460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203 423 253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MIDELFART TOVE E KVAMMEN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