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5435b376741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2344ccb72a4e97"/>
  </p:sldMasterIdLst>
  <p:sldIdLst>
    <p:sldId xmlns:r="http://schemas.openxmlformats.org/officeDocument/2006/relationships" id="256" r:id="R2757b12b2f4d4b9e"/>
    <p:sldId xmlns:r="http://schemas.openxmlformats.org/officeDocument/2006/relationships" id="257" r:id="R4be03cf3d7854235"/>
    <p:sldId xmlns:r="http://schemas.openxmlformats.org/officeDocument/2006/relationships" id="258" r:id="R189605146cb84b1e"/>
    <p:sldId xmlns:r="http://schemas.openxmlformats.org/officeDocument/2006/relationships" id="259" r:id="Rd1d81047c26a4e54"/>
    <p:sldId xmlns:r="http://schemas.openxmlformats.org/officeDocument/2006/relationships" id="260" r:id="R2475a556e36e4e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344ccb72a4e97" /><Relationship Type="http://schemas.openxmlformats.org/officeDocument/2006/relationships/slide" Target="/ppt/slides/slide1.xml" Id="R2757b12b2f4d4b9e" /><Relationship Type="http://schemas.openxmlformats.org/officeDocument/2006/relationships/slide" Target="/ppt/slides/slide2.xml" Id="R4be03cf3d7854235" /><Relationship Type="http://schemas.openxmlformats.org/officeDocument/2006/relationships/slide" Target="/ppt/slides/slide3.xml" Id="R189605146cb84b1e" /><Relationship Type="http://schemas.openxmlformats.org/officeDocument/2006/relationships/slide" Target="/ppt/slides/slide4.xml" Id="Rd1d81047c26a4e54" /><Relationship Type="http://schemas.openxmlformats.org/officeDocument/2006/relationships/slide" Target="/ppt/slides/slide5.xml" Id="R2475a556e36e4e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7b3cf9e21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a893922e9402c" /><Relationship Type="http://schemas.openxmlformats.org/officeDocument/2006/relationships/theme" Target="/ppt/slideMasters/theme/theme1.xml" Id="R8f752bde0b4648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0a893922e940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6adfb2257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e7ef3bb1544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233c7f67f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48db91c854b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375c80a1e4c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FREDRIK BORCH LYNGHAUGS ARKITEKTUR OG BYGGEPROSJEKTERING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BORCH LYNGHAUGS ARKITEKTUR OG BYGGEPROSJEKTERING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BORCH LYNGHAUGS ARKITEKTUR OG BYGGEPROSJEKTERING ble etablert [år] og holder til i Tomter.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BORCH LYNGHAUGS ARKITEKTUR OG BYGGEPROSJEKTERING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BORCH LYNGHAUGS ARKITEKTUR OG BYGGEPROSJEKTERING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BORCH LYNGHAUGS ARKITEKTUR OG BYGGEPROSJEKTERING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Hobølveien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1825 Tomter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92 18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fredrik@klingenbergbygg.no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klingenbergbygg.no/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976 015 711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BORCH LYNGHAUGS ARKITEKTUR OG BYGGEPROSJEKTERING</a:t>
            </a:r>
          </a:p>
        </p:txBody>
      </p:sp>
    </p:spTree>
  </p:cSld>
  <p:clrMapOvr>
    <a:masterClrMapping xmlns:a="http://schemas.openxmlformats.org/drawingml/2006/main"/>
  </p:clrMapOvr>
</p:sld>
</file>