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9ff86bc7bb4f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9e640b06104604"/>
  </p:sldMasterIdLst>
  <p:sldIdLst>
    <p:sldId xmlns:r="http://schemas.openxmlformats.org/officeDocument/2006/relationships" id="256" r:id="R12776db790364326"/>
    <p:sldId xmlns:r="http://schemas.openxmlformats.org/officeDocument/2006/relationships" id="257" r:id="R8259d4d03be44a0b"/>
    <p:sldId xmlns:r="http://schemas.openxmlformats.org/officeDocument/2006/relationships" id="258" r:id="Rea11a32f746541dd"/>
    <p:sldId xmlns:r="http://schemas.openxmlformats.org/officeDocument/2006/relationships" id="259" r:id="R338ed3ff90384218"/>
    <p:sldId xmlns:r="http://schemas.openxmlformats.org/officeDocument/2006/relationships" id="260" r:id="Rb96ff32533d44021"/>
    <p:sldId xmlns:r="http://schemas.openxmlformats.org/officeDocument/2006/relationships" id="261" r:id="Re18ac69ba7df4537"/>
    <p:sldId xmlns:r="http://schemas.openxmlformats.org/officeDocument/2006/relationships" id="262" r:id="R04b1e500c03246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9e640b06104604" /><Relationship Type="http://schemas.openxmlformats.org/officeDocument/2006/relationships/slide" Target="/ppt/slides/slide1.xml" Id="R12776db790364326" /><Relationship Type="http://schemas.openxmlformats.org/officeDocument/2006/relationships/slide" Target="/ppt/slides/slide2.xml" Id="R8259d4d03be44a0b" /><Relationship Type="http://schemas.openxmlformats.org/officeDocument/2006/relationships/slide" Target="/ppt/slides/slide3.xml" Id="Rea11a32f746541dd" /><Relationship Type="http://schemas.openxmlformats.org/officeDocument/2006/relationships/slide" Target="/ppt/slides/slide4.xml" Id="R338ed3ff90384218" /><Relationship Type="http://schemas.openxmlformats.org/officeDocument/2006/relationships/slide" Target="/ppt/slides/slide5.xml" Id="Rb96ff32533d44021" /><Relationship Type="http://schemas.openxmlformats.org/officeDocument/2006/relationships/slide" Target="/ppt/slides/slide6.xml" Id="Re18ac69ba7df4537" /><Relationship Type="http://schemas.openxmlformats.org/officeDocument/2006/relationships/slide" Target="/ppt/slides/slide7.xml" Id="R04b1e500c03246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ce68ebab9e45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8368d01714c2b" /><Relationship Type="http://schemas.openxmlformats.org/officeDocument/2006/relationships/theme" Target="/ppt/slideMasters/theme/theme1.xml" Id="R2c22ceaac84a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28368d01714c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d37b9b8c3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3034486d4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fc23e0962147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e608bf0c42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437b9706c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aa4a7898d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88fd5c25eb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ARKITEKTER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ARKITEKTER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4 652 898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2 203 288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2 807 784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SKJØLSVIK JAN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Bendiksklev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07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976 019 474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ARKITEKTER AS</a:t>
            </a:r>
          </a:p>
        </p:txBody>
      </p:sp>
    </p:spTree>
  </p:cSld>
  <p:clrMapOvr>
    <a:masterClrMapping xmlns:a="http://schemas.openxmlformats.org/drawingml/2006/main"/>
  </p:clrMapOvr>
</p:sld>
</file>