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0637977ae204c2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a46a5a999084a64"/>
  </p:sldMasterIdLst>
  <p:sldIdLst>
    <p:sldId xmlns:r="http://schemas.openxmlformats.org/officeDocument/2006/relationships" id="256" r:id="R53263757994c4ac9"/>
    <p:sldId xmlns:r="http://schemas.openxmlformats.org/officeDocument/2006/relationships" id="257" r:id="R7adc683c820940af"/>
    <p:sldId xmlns:r="http://schemas.openxmlformats.org/officeDocument/2006/relationships" id="258" r:id="R691ad46758d545b9"/>
    <p:sldId xmlns:r="http://schemas.openxmlformats.org/officeDocument/2006/relationships" id="259" r:id="R3b5d85b159d34b23"/>
    <p:sldId xmlns:r="http://schemas.openxmlformats.org/officeDocument/2006/relationships" id="260" r:id="R9392260b962a4e37"/>
    <p:sldId xmlns:r="http://schemas.openxmlformats.org/officeDocument/2006/relationships" id="261" r:id="R07ffc8bb40ba4679"/>
    <p:sldId xmlns:r="http://schemas.openxmlformats.org/officeDocument/2006/relationships" id="262" r:id="R147d5067050f4c6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a46a5a999084a64" /><Relationship Type="http://schemas.openxmlformats.org/officeDocument/2006/relationships/slide" Target="/ppt/slides/slide1.xml" Id="R53263757994c4ac9" /><Relationship Type="http://schemas.openxmlformats.org/officeDocument/2006/relationships/slide" Target="/ppt/slides/slide2.xml" Id="R7adc683c820940af" /><Relationship Type="http://schemas.openxmlformats.org/officeDocument/2006/relationships/slide" Target="/ppt/slides/slide3.xml" Id="R691ad46758d545b9" /><Relationship Type="http://schemas.openxmlformats.org/officeDocument/2006/relationships/slide" Target="/ppt/slides/slide4.xml" Id="R3b5d85b159d34b23" /><Relationship Type="http://schemas.openxmlformats.org/officeDocument/2006/relationships/slide" Target="/ppt/slides/slide5.xml" Id="R9392260b962a4e37" /><Relationship Type="http://schemas.openxmlformats.org/officeDocument/2006/relationships/slide" Target="/ppt/slides/slide6.xml" Id="R07ffc8bb40ba4679" /><Relationship Type="http://schemas.openxmlformats.org/officeDocument/2006/relationships/slide" Target="/ppt/slides/slide7.xml" Id="R147d5067050f4c6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1a43bad95514e8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0aac676f4542a5" /><Relationship Type="http://schemas.openxmlformats.org/officeDocument/2006/relationships/theme" Target="/ppt/slideMasters/theme/theme1.xml" Id="Rbb9fbbbce0d2463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00aac676f4542a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2de90e370c48a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179d596cd24ab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eac469ceb6409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5337517614410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5e891f99af470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d72ee0c34248c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194283f583413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BJØRN HAGEN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 HAGEN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 HAGEN AS ble etablert [år] og holder til i Frekhaug.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 HAGEN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 HAGEN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 HAGEN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77 016 034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3 643 238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3 090 880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9 384 161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20 565 766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 HAGEN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PANTHEON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 HAGEN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Havnevegen 37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5918 Frekhaug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56 17 80 05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976 030 982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 HAGEN AS</a:t>
            </a:r>
          </a:p>
        </p:txBody>
      </p:sp>
    </p:spTree>
  </p:cSld>
  <p:clrMapOvr>
    <a:masterClrMapping xmlns:a="http://schemas.openxmlformats.org/drawingml/2006/main"/>
  </p:clrMapOvr>
</p:sld>
</file>