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1efc24c07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aedcf50964464"/>
  </p:sldMasterIdLst>
  <p:sldIdLst>
    <p:sldId xmlns:r="http://schemas.openxmlformats.org/officeDocument/2006/relationships" id="256" r:id="R5124c762db3845db"/>
    <p:sldId xmlns:r="http://schemas.openxmlformats.org/officeDocument/2006/relationships" id="257" r:id="Rfee2c80793a5432d"/>
    <p:sldId xmlns:r="http://schemas.openxmlformats.org/officeDocument/2006/relationships" id="258" r:id="R6fe9b072575b46b9"/>
    <p:sldId xmlns:r="http://schemas.openxmlformats.org/officeDocument/2006/relationships" id="259" r:id="R8e71c66db4414680"/>
    <p:sldId xmlns:r="http://schemas.openxmlformats.org/officeDocument/2006/relationships" id="260" r:id="R40e985ea169646b7"/>
    <p:sldId xmlns:r="http://schemas.openxmlformats.org/officeDocument/2006/relationships" id="261" r:id="R2cd531c7ccdb48bc"/>
    <p:sldId xmlns:r="http://schemas.openxmlformats.org/officeDocument/2006/relationships" id="262" r:id="Ra8c8ff3c77e2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aedcf50964464" /><Relationship Type="http://schemas.openxmlformats.org/officeDocument/2006/relationships/slide" Target="/ppt/slides/slide1.xml" Id="R5124c762db3845db" /><Relationship Type="http://schemas.openxmlformats.org/officeDocument/2006/relationships/slide" Target="/ppt/slides/slide2.xml" Id="Rfee2c80793a5432d" /><Relationship Type="http://schemas.openxmlformats.org/officeDocument/2006/relationships/slide" Target="/ppt/slides/slide3.xml" Id="R6fe9b072575b46b9" /><Relationship Type="http://schemas.openxmlformats.org/officeDocument/2006/relationships/slide" Target="/ppt/slides/slide4.xml" Id="R8e71c66db4414680" /><Relationship Type="http://schemas.openxmlformats.org/officeDocument/2006/relationships/slide" Target="/ppt/slides/slide5.xml" Id="R40e985ea169646b7" /><Relationship Type="http://schemas.openxmlformats.org/officeDocument/2006/relationships/slide" Target="/ppt/slides/slide6.xml" Id="R2cd531c7ccdb48bc" /><Relationship Type="http://schemas.openxmlformats.org/officeDocument/2006/relationships/slide" Target="/ppt/slides/slide7.xml" Id="Ra8c8ff3c77e2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b303aa79f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4742cb6a47c5" /><Relationship Type="http://schemas.openxmlformats.org/officeDocument/2006/relationships/theme" Target="/ppt/slideMasters/theme/theme1.xml" Id="Rcd466b562a03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34742cb6a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bbc2150e8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294ac81f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1678846340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a9134400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1199c886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7466ca5d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c64297bc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ROGER MJÅTVEIT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ROGER MJÅTVEIT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41 694 469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7 016 543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6 835 559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47 493 193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57 676 767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MJÅTVEIT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roger.mjatveit@erm.no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976 034 163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ROGER MJÅTVEIT AS</a:t>
            </a:r>
          </a:p>
        </p:txBody>
      </p:sp>
    </p:spTree>
  </p:cSld>
  <p:clrMapOvr>
    <a:masterClrMapping xmlns:a="http://schemas.openxmlformats.org/drawingml/2006/main"/>
  </p:clrMapOvr>
</p:sld>
</file>