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97eafc887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e79a833288400e"/>
  </p:sldMasterIdLst>
  <p:sldIdLst>
    <p:sldId xmlns:r="http://schemas.openxmlformats.org/officeDocument/2006/relationships" id="256" r:id="R12d1aa72057d4dbe"/>
    <p:sldId xmlns:r="http://schemas.openxmlformats.org/officeDocument/2006/relationships" id="257" r:id="Rdd50c4897d1e414a"/>
    <p:sldId xmlns:r="http://schemas.openxmlformats.org/officeDocument/2006/relationships" id="258" r:id="R58a65ba2f9644aae"/>
    <p:sldId xmlns:r="http://schemas.openxmlformats.org/officeDocument/2006/relationships" id="259" r:id="R7d7f5a61f1fa48cd"/>
    <p:sldId xmlns:r="http://schemas.openxmlformats.org/officeDocument/2006/relationships" id="260" r:id="Ree84076f1f5d4da2"/>
    <p:sldId xmlns:r="http://schemas.openxmlformats.org/officeDocument/2006/relationships" id="261" r:id="R20755163c959471b"/>
    <p:sldId xmlns:r="http://schemas.openxmlformats.org/officeDocument/2006/relationships" id="262" r:id="Re0589d0085f7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79a833288400e" /><Relationship Type="http://schemas.openxmlformats.org/officeDocument/2006/relationships/slide" Target="/ppt/slides/slide1.xml" Id="R12d1aa72057d4dbe" /><Relationship Type="http://schemas.openxmlformats.org/officeDocument/2006/relationships/slide" Target="/ppt/slides/slide2.xml" Id="Rdd50c4897d1e414a" /><Relationship Type="http://schemas.openxmlformats.org/officeDocument/2006/relationships/slide" Target="/ppt/slides/slide3.xml" Id="R58a65ba2f9644aae" /><Relationship Type="http://schemas.openxmlformats.org/officeDocument/2006/relationships/slide" Target="/ppt/slides/slide4.xml" Id="R7d7f5a61f1fa48cd" /><Relationship Type="http://schemas.openxmlformats.org/officeDocument/2006/relationships/slide" Target="/ppt/slides/slide5.xml" Id="Ree84076f1f5d4da2" /><Relationship Type="http://schemas.openxmlformats.org/officeDocument/2006/relationships/slide" Target="/ppt/slides/slide6.xml" Id="R20755163c959471b" /><Relationship Type="http://schemas.openxmlformats.org/officeDocument/2006/relationships/slide" Target="/ppt/slides/slide7.xml" Id="Re0589d0085f7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2f63b7e60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f328e776149ab" /><Relationship Type="http://schemas.openxmlformats.org/officeDocument/2006/relationships/theme" Target="/ppt/slideMasters/theme/theme1.xml" Id="Reff13ce9097b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f328e7761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c74d8fbb1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56c7def0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c54364868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ff50ba1c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2321d5eb8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b470441d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0ac84dbd0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NAVAREN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GAUTE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NISKAVARA INGULF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Prestelvgata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81 32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post@navaren.no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www.navaren.no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976 037 774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NAVAREN AS</a:t>
            </a:r>
          </a:p>
        </p:txBody>
      </p:sp>
    </p:spTree>
  </p:cSld>
  <p:clrMapOvr>
    <a:masterClrMapping xmlns:a="http://schemas.openxmlformats.org/drawingml/2006/main"/>
  </p:clrMapOvr>
</p:sld>
</file>